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88" r:id="rId2"/>
    <p:sldId id="375" r:id="rId3"/>
    <p:sldId id="376" r:id="rId4"/>
    <p:sldId id="378" r:id="rId5"/>
    <p:sldId id="379" r:id="rId6"/>
    <p:sldId id="380" r:id="rId7"/>
    <p:sldId id="336" r:id="rId8"/>
    <p:sldId id="337" r:id="rId9"/>
    <p:sldId id="339" r:id="rId10"/>
    <p:sldId id="383" r:id="rId11"/>
    <p:sldId id="384" r:id="rId12"/>
    <p:sldId id="341" r:id="rId13"/>
    <p:sldId id="385" r:id="rId14"/>
    <p:sldId id="344" r:id="rId15"/>
    <p:sldId id="386" r:id="rId16"/>
    <p:sldId id="387" r:id="rId17"/>
    <p:sldId id="290" r:id="rId18"/>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y6eNlbi+ag9LEraq0tTfXw==" hashData="tfrToMNT7hhe8J1vjk0Xd1ZaecE="/>
  <p:extLst>
    <p:ext uri="{EFAFB233-063F-42B5-8137-9DF3F51BA10A}">
      <p15:sldGuideLst xmlns:p15="http://schemas.microsoft.com/office/powerpoint/2012/main" xmlns="">
        <p15:guide id="1" orient="horz" pos="1620">
          <p15:clr>
            <a:srgbClr val="A4A3A4"/>
          </p15:clr>
        </p15:guide>
        <p15:guide id="2" pos="2880">
          <p15:clr>
            <a:srgbClr val="A4A3A4"/>
          </p15:clr>
        </p15:guide>
        <p15:guide id="3" pos="309">
          <p15:clr>
            <a:srgbClr val="A4A3A4"/>
          </p15:clr>
        </p15:guide>
      </p15:sldGuideLst>
    </p:ext>
    <p:ext uri="{2D200454-40CA-4A62-9FC3-DE9A4176ACB9}">
      <p15:notesGuideLst xmlns:p15="http://schemas.microsoft.com/office/powerpoint/2012/main" xmlns="">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lls, Beata" initials="W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111A"/>
    <a:srgbClr val="BC2B2D"/>
    <a:srgbClr val="BD262A"/>
    <a:srgbClr val="BD2126"/>
    <a:srgbClr val="C01421"/>
    <a:srgbClr val="C51321"/>
    <a:srgbClr val="CB13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55" autoAdjust="0"/>
    <p:restoredTop sz="95073" autoAdjust="0"/>
  </p:normalViewPr>
  <p:slideViewPr>
    <p:cSldViewPr snapToGrid="0" snapToObjects="1">
      <p:cViewPr varScale="1">
        <p:scale>
          <a:sx n="88" d="100"/>
          <a:sy n="88" d="100"/>
        </p:scale>
        <p:origin x="-678" y="-102"/>
      </p:cViewPr>
      <p:guideLst>
        <p:guide orient="horz" pos="1620"/>
        <p:guide pos="2880"/>
        <p:guide pos="30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37" d="100"/>
          <a:sy n="137" d="100"/>
        </p:scale>
        <p:origin x="5488"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4ADE46-8FD0-B843-A0F6-40114F2B09A7}" type="datetimeFigureOut">
              <a:rPr lang="nl-NL" smtClean="0"/>
              <a:t>4-7-2019</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254094-3E52-4C49-87C5-A008A8CB619F}" type="slidenum">
              <a:rPr lang="nl-NL" smtClean="0"/>
              <a:t>‹#›</a:t>
            </a:fld>
            <a:endParaRPr lang="nl-NL"/>
          </a:p>
        </p:txBody>
      </p:sp>
    </p:spTree>
    <p:extLst>
      <p:ext uri="{BB962C8B-B14F-4D97-AF65-F5344CB8AC3E}">
        <p14:creationId xmlns:p14="http://schemas.microsoft.com/office/powerpoint/2010/main" val="25118171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dirty="0"/>
              <a:t>With the trailer side boards placed ready for replacing back into trailer, carefully lift using both hands and bending knees ready to put into place </a:t>
            </a:r>
            <a:endParaRPr lang="nl-NL" dirty="0"/>
          </a:p>
          <a:p>
            <a:pPr>
              <a:buFontTx/>
              <a:buChar char="•"/>
            </a:pPr>
            <a:r>
              <a:rPr lang="en-US" dirty="0"/>
              <a:t>Holding sideboard with both hands, place one side into slot. Lift opposite side above its slot, support weight of board with other hand, place other side into opposite slot and repeat</a:t>
            </a:r>
            <a:endParaRPr lang="en-GB" dirty="0"/>
          </a:p>
          <a:p>
            <a:pPr>
              <a:buFontTx/>
              <a:buChar char="•"/>
            </a:pPr>
            <a:r>
              <a:rPr lang="en-US" dirty="0"/>
              <a:t>Only replace boards to as far as can reach.  Do not overstretch or climb on trailer wheels to put higher boards back</a:t>
            </a:r>
            <a:endParaRPr lang="en-GB" dirty="0"/>
          </a:p>
          <a:p>
            <a:pPr>
              <a:buFontTx/>
              <a:buChar char="•"/>
            </a:pPr>
            <a:r>
              <a:rPr lang="en-US" dirty="0"/>
              <a:t>Any spare boards which are left over, place on side of trailer</a:t>
            </a:r>
            <a:endParaRPr lang="en-GB" dirty="0"/>
          </a:p>
          <a:p>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7</a:t>
            </a:fld>
            <a:endParaRPr lang="nl-NL"/>
          </a:p>
        </p:txBody>
      </p:sp>
    </p:spTree>
    <p:extLst>
      <p:ext uri="{BB962C8B-B14F-4D97-AF65-F5344CB8AC3E}">
        <p14:creationId xmlns:p14="http://schemas.microsoft.com/office/powerpoint/2010/main" val="1731532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GB" sz="1200" kern="1200" dirty="0">
                <a:solidFill>
                  <a:schemeClr val="tx1"/>
                </a:solidFill>
                <a:latin typeface="+mn-lt"/>
                <a:ea typeface="+mn-ea"/>
                <a:cs typeface="+mn-cs"/>
              </a:rPr>
              <a:t>Before use of small platform, a safety check must be completed, check for signs of damage, wheel brakes are in working order, wheels move freely. If any damage or wheel brakes not working, the platform MUST NOT be used. – Fig. 1</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latin typeface="+mn-lt"/>
                <a:ea typeface="+mn-ea"/>
                <a:cs typeface="+mn-cs"/>
              </a:rPr>
              <a:t>Positioning the platform against the trailer, the open side of the platform MUST be against the trailer at all times, once the platform is in the position you require, all wheel brakes must be applied, this can be done by pushing down on the lever above the wheel with your foot. – Fig. 2</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latin typeface="+mn-lt"/>
                <a:ea typeface="+mn-ea"/>
                <a:cs typeface="+mn-cs"/>
              </a:rPr>
              <a:t>Accessing the platform, you MUST wear your helmet chin strap before you access the platform. 3 points of contact must be used to access the platform via the steps, Once access has been gained, you must be aware of your position on the platform and work in the centre of the platform avoiding the 2 sets of access steps either side of the platform. – Fig. 3</a:t>
            </a:r>
          </a:p>
          <a:p>
            <a:pPr marL="0" marR="0" lvl="0" indent="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latin typeface="+mn-lt"/>
                <a:ea typeface="+mn-ea"/>
                <a:cs typeface="+mn-cs"/>
              </a:rPr>
              <a:t>Holding sideboard with both hands, place one side into slot. Lift opposite side above its slot, support weight of board with other hand, place other side into opposite slot and repeat. – Fig. 4</a:t>
            </a: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Char char="•"/>
              <a:tabLst/>
              <a:defRPr/>
            </a:pPr>
            <a:endParaRPr lang="en-GB"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8</a:t>
            </a:fld>
            <a:endParaRPr lang="nl-NL"/>
          </a:p>
        </p:txBody>
      </p:sp>
    </p:spTree>
    <p:extLst>
      <p:ext uri="{BB962C8B-B14F-4D97-AF65-F5344CB8AC3E}">
        <p14:creationId xmlns:p14="http://schemas.microsoft.com/office/powerpoint/2010/main" val="1137752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dirty="0"/>
              <a:t>Open curtain following </a:t>
            </a:r>
            <a:endParaRPr lang="en-GB" dirty="0"/>
          </a:p>
          <a:p>
            <a:pPr>
              <a:buFontTx/>
              <a:buChar char="•"/>
            </a:pPr>
            <a:r>
              <a:rPr lang="en-US" dirty="0"/>
              <a:t>Remove sideboards </a:t>
            </a:r>
            <a:endParaRPr lang="en-GB" dirty="0"/>
          </a:p>
          <a:p>
            <a:pPr>
              <a:buFontTx/>
              <a:buChar char="•"/>
            </a:pPr>
            <a:r>
              <a:rPr lang="en-US" dirty="0"/>
              <a:t>Remove Side gates </a:t>
            </a:r>
            <a:endParaRPr lang="en-GB" dirty="0"/>
          </a:p>
          <a:p>
            <a:pPr>
              <a:buFontTx/>
              <a:buChar char="•"/>
            </a:pPr>
            <a:r>
              <a:rPr lang="en-US" dirty="0"/>
              <a:t>A trailer with 4 side posts, you can only have 2 removed at any time. </a:t>
            </a:r>
            <a:endParaRPr lang="nl-NL" dirty="0"/>
          </a:p>
          <a:p>
            <a:pPr>
              <a:buFontTx/>
              <a:buChar char="•"/>
            </a:pPr>
            <a:r>
              <a:rPr lang="en-US" dirty="0"/>
              <a:t>For a trailer with 2 side posts, you can only have 1 removed at any time. </a:t>
            </a:r>
            <a:endParaRPr lang="nl-NL" dirty="0"/>
          </a:p>
          <a:p>
            <a:pPr>
              <a:buFontTx/>
              <a:buChar char="•"/>
            </a:pPr>
            <a:r>
              <a:rPr lang="en-US" dirty="0"/>
              <a:t>Trailers with 3 side posts on each side, the centre post should not be moved more than third of the distance from the front or the rear</a:t>
            </a:r>
            <a:endParaRPr lang="en-GB" dirty="0"/>
          </a:p>
          <a:p>
            <a:pPr>
              <a:buFontTx/>
              <a:buChar char="•"/>
            </a:pPr>
            <a:r>
              <a:rPr lang="en-US" b="1" dirty="0"/>
              <a:t>Stand to one side</a:t>
            </a:r>
            <a:r>
              <a:rPr lang="en-US" dirty="0"/>
              <a:t> of the side post and pull down the handle, being careful to </a:t>
            </a:r>
            <a:r>
              <a:rPr lang="en-US" b="1" dirty="0"/>
              <a:t>avoid spring back and catching or trapping fingers</a:t>
            </a:r>
            <a:r>
              <a:rPr lang="en-US" dirty="0"/>
              <a:t>  </a:t>
            </a:r>
            <a:endParaRPr lang="nl-NL" dirty="0"/>
          </a:p>
          <a:p>
            <a:pPr>
              <a:buFontTx/>
              <a:buChar char="•"/>
            </a:pPr>
            <a:r>
              <a:rPr lang="en-US" dirty="0"/>
              <a:t>Grasp the side post firmly and pull out the side post from the trailer bed, again avoiding trapping of fingers</a:t>
            </a:r>
            <a:endParaRPr lang="en-GB" dirty="0"/>
          </a:p>
          <a:p>
            <a:pPr>
              <a:buFontTx/>
              <a:buChar char="•"/>
            </a:pPr>
            <a:r>
              <a:rPr lang="en-US" dirty="0"/>
              <a:t>When the post is free, then firmly grip the base of the post and support the middle of the post with your other arm. Ensure the post is firmly in its tracks. The post can be slid along the trailer </a:t>
            </a:r>
            <a:endParaRPr lang="nl-NL" dirty="0"/>
          </a:p>
          <a:p>
            <a:pPr>
              <a:buFontTx/>
              <a:buChar char="•"/>
            </a:pPr>
            <a:r>
              <a:rPr lang="en-US" dirty="0"/>
              <a:t>Replacing the side post. Position the foot of the side post into the designated slot  </a:t>
            </a:r>
            <a:endParaRPr lang="en-GB" dirty="0"/>
          </a:p>
          <a:p>
            <a:pPr>
              <a:buFontTx/>
              <a:buChar char="•"/>
            </a:pPr>
            <a:r>
              <a:rPr lang="en-US" dirty="0"/>
              <a:t>Standing to one side, keeping fingers clear, use the palm of your hand to push the post back into place. </a:t>
            </a:r>
            <a:endParaRPr lang="en-GB" dirty="0"/>
          </a:p>
          <a:p>
            <a:pPr>
              <a:buFontTx/>
              <a:buChar char="•"/>
            </a:pPr>
            <a:r>
              <a:rPr lang="en-US" dirty="0"/>
              <a:t>Close the lever and ensure that the mechanism has locked the post firmly in place</a:t>
            </a:r>
            <a:r>
              <a:rPr lang="en-GB" dirty="0"/>
              <a:t> </a:t>
            </a:r>
          </a:p>
          <a:p>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9</a:t>
            </a:fld>
            <a:endParaRPr lang="nl-NL"/>
          </a:p>
        </p:txBody>
      </p:sp>
    </p:spTree>
    <p:extLst>
      <p:ext uri="{BB962C8B-B14F-4D97-AF65-F5344CB8AC3E}">
        <p14:creationId xmlns:p14="http://schemas.microsoft.com/office/powerpoint/2010/main" val="2788933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latin typeface="+mn-lt"/>
                <a:ea typeface="+mn-ea"/>
                <a:cs typeface="+mn-cs"/>
              </a:rPr>
              <a:t>Always try to work from the ground. Never go on the back of a load</a:t>
            </a:r>
            <a:endParaRPr lang="en-GB" sz="1200" kern="1200" dirty="0">
              <a:solidFill>
                <a:schemeClr val="tx1"/>
              </a:solidFill>
              <a:latin typeface="+mn-lt"/>
              <a:ea typeface="+mn-ea"/>
              <a:cs typeface="+mn-cs"/>
            </a:endParaRPr>
          </a:p>
          <a:p>
            <a:pPr lvl="0"/>
            <a:r>
              <a:rPr lang="en-US" sz="1200" b="1" kern="1200" dirty="0">
                <a:solidFill>
                  <a:schemeClr val="tx1"/>
                </a:solidFill>
                <a:latin typeface="+mn-lt"/>
                <a:ea typeface="+mn-ea"/>
                <a:cs typeface="+mn-cs"/>
              </a:rPr>
              <a:t>Check condition of fixed strap prior to use to make sure there is no damage or tears.  </a:t>
            </a:r>
            <a:endParaRPr lang="en-GB" sz="1200" kern="1200" dirty="0">
              <a:solidFill>
                <a:schemeClr val="tx1"/>
              </a:solidFill>
              <a:latin typeface="+mn-lt"/>
              <a:ea typeface="+mn-ea"/>
              <a:cs typeface="+mn-cs"/>
            </a:endParaRPr>
          </a:p>
          <a:p>
            <a:pPr lvl="0"/>
            <a:r>
              <a:rPr lang="en-US" sz="1200" b="1" kern="1200" dirty="0">
                <a:solidFill>
                  <a:schemeClr val="tx1"/>
                </a:solidFill>
                <a:latin typeface="+mn-lt"/>
                <a:ea typeface="+mn-ea"/>
                <a:cs typeface="+mn-cs"/>
              </a:rPr>
              <a:t>If strap is found to be unusable, ensure this is reported via the Defect reporting procedure.  Refer to procedure for using loose straps.</a:t>
            </a:r>
            <a:endParaRPr lang="en-GB"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Check no one is present on the other side. Throw strap to next securing point.</a:t>
            </a:r>
            <a:endParaRPr lang="en-GB"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Open ratchet and feed the strap into the ratchet, being careful not to cut or trap fingers. – Fig. 1 and 2.</a:t>
            </a:r>
            <a:endParaRPr lang="en-GB"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Operate the ratchet to tension the strap, being careful not to over exert or cause back injury. Try not to strap above or below you but at chest height. – Fig. 3, 4 and 5.</a:t>
            </a:r>
            <a:endParaRPr lang="en-GB" sz="1200" kern="1200" dirty="0">
              <a:solidFill>
                <a:schemeClr val="tx1"/>
              </a:solidFill>
              <a:latin typeface="+mn-lt"/>
              <a:ea typeface="+mn-ea"/>
              <a:cs typeface="+mn-cs"/>
            </a:endParaRPr>
          </a:p>
          <a:p>
            <a:pPr lvl="0"/>
            <a:r>
              <a:rPr lang="en-US" sz="1200" b="1" kern="1200" dirty="0">
                <a:solidFill>
                  <a:schemeClr val="tx1"/>
                </a:solidFill>
                <a:latin typeface="+mn-lt"/>
                <a:ea typeface="+mn-ea"/>
                <a:cs typeface="+mn-cs"/>
              </a:rPr>
              <a:t>Do not double loop excess strap back into ratchet</a:t>
            </a:r>
            <a:endParaRPr lang="en-GB" sz="1200" kern="1200" dirty="0">
              <a:solidFill>
                <a:schemeClr val="tx1"/>
              </a:solidFill>
              <a:latin typeface="+mn-lt"/>
              <a:ea typeface="+mn-ea"/>
              <a:cs typeface="+mn-cs"/>
            </a:endParaRPr>
          </a:p>
          <a:p>
            <a:r>
              <a:rPr lang="en-US" sz="1200" kern="1200" dirty="0">
                <a:solidFill>
                  <a:schemeClr val="tx1"/>
                </a:solidFill>
                <a:latin typeface="+mn-lt"/>
                <a:ea typeface="+mn-ea"/>
                <a:cs typeface="+mn-cs"/>
              </a:rPr>
              <a:t>Leave remainder of strap neat and tidy rolled up next to ratchet.</a:t>
            </a:r>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12</a:t>
            </a:fld>
            <a:endParaRPr lang="nl-NL"/>
          </a:p>
        </p:txBody>
      </p:sp>
    </p:spTree>
    <p:extLst>
      <p:ext uri="{BB962C8B-B14F-4D97-AF65-F5344CB8AC3E}">
        <p14:creationId xmlns:p14="http://schemas.microsoft.com/office/powerpoint/2010/main" val="909248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latin typeface="+mn-lt"/>
                <a:ea typeface="+mn-ea"/>
                <a:cs typeface="+mn-cs"/>
              </a:rPr>
              <a:t>Release catch on stanchion holder. – Fig. 1, 2 and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With gloves on, placing two hands on stanchion, carefully lift out of stanchion holder, ensuring stanchion is evenly balanced - Fig. 4 and 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Place stanchion onto bed of trailer and slide on until fully on the bed of the trailer.  – Fig. 6</a:t>
            </a: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14</a:t>
            </a:fld>
            <a:endParaRPr lang="nl-NL"/>
          </a:p>
        </p:txBody>
      </p:sp>
    </p:spTree>
    <p:extLst>
      <p:ext uri="{BB962C8B-B14F-4D97-AF65-F5344CB8AC3E}">
        <p14:creationId xmlns:p14="http://schemas.microsoft.com/office/powerpoint/2010/main" val="3781369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Left">
    <p:spTree>
      <p:nvGrpSpPr>
        <p:cNvPr id="1" name=""/>
        <p:cNvGrpSpPr/>
        <p:nvPr/>
      </p:nvGrpSpPr>
      <p:grpSpPr>
        <a:xfrm>
          <a:off x="0" y="0"/>
          <a:ext cx="0" cy="0"/>
          <a:chOff x="0" y="0"/>
          <a:chExt cx="0" cy="0"/>
        </a:xfrm>
      </p:grpSpPr>
      <p:sp>
        <p:nvSpPr>
          <p:cNvPr id="2" name="Titel 1"/>
          <p:cNvSpPr>
            <a:spLocks noGrp="1"/>
          </p:cNvSpPr>
          <p:nvPr>
            <p:ph type="ctrTitle"/>
          </p:nvPr>
        </p:nvSpPr>
        <p:spPr>
          <a:xfrm>
            <a:off x="475404" y="2288909"/>
            <a:ext cx="6400800" cy="497682"/>
          </a:xfrm>
        </p:spPr>
        <p:txBody>
          <a:bodyPr anchor="t">
            <a:normAutofit/>
          </a:bodyPr>
          <a:lstStyle>
            <a:lvl1pPr algn="l">
              <a:defRPr sz="2400" b="1">
                <a:solidFill>
                  <a:srgbClr val="C4111A"/>
                </a:solidFill>
                <a:latin typeface="Arial Narrow" charset="0"/>
                <a:ea typeface="Arial Narrow" charset="0"/>
                <a:cs typeface="Arial Narrow" charset="0"/>
              </a:defRPr>
            </a:lvl1pPr>
          </a:lstStyle>
          <a:p>
            <a:r>
              <a:rPr lang="en-US" dirty="0"/>
              <a:t>Click to edit Master title style</a:t>
            </a:r>
            <a:endParaRPr lang="nl-NL" dirty="0"/>
          </a:p>
        </p:txBody>
      </p:sp>
      <p:sp>
        <p:nvSpPr>
          <p:cNvPr id="3" name="Subtitel 2"/>
          <p:cNvSpPr>
            <a:spLocks noGrp="1"/>
          </p:cNvSpPr>
          <p:nvPr>
            <p:ph type="subTitle" idx="1"/>
          </p:nvPr>
        </p:nvSpPr>
        <p:spPr>
          <a:xfrm>
            <a:off x="475404" y="2786592"/>
            <a:ext cx="6400800" cy="793750"/>
          </a:xfrm>
        </p:spPr>
        <p:txBody>
          <a:bodyPr>
            <a:normAutofit/>
          </a:bodyPr>
          <a:lstStyle>
            <a:lvl1pPr marL="0" indent="0" algn="l">
              <a:buNone/>
              <a:defRPr sz="1600" b="1" baseline="0">
                <a:solidFill>
                  <a:schemeClr val="tx1"/>
                </a:solidFill>
                <a:latin typeface="Arial Narrow" charset="0"/>
                <a:ea typeface="Arial Narrow" charset="0"/>
                <a:cs typeface="Arial Narrow"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Click </a:t>
            </a:r>
            <a:r>
              <a:rPr lang="nl-NL" dirty="0" err="1"/>
              <a:t>to</a:t>
            </a:r>
            <a:r>
              <a:rPr lang="nl-NL" dirty="0"/>
              <a:t> </a:t>
            </a:r>
            <a:r>
              <a:rPr lang="nl-NL" dirty="0" err="1"/>
              <a:t>edit</a:t>
            </a:r>
            <a:r>
              <a:rPr lang="nl-NL" dirty="0"/>
              <a:t> Master </a:t>
            </a:r>
            <a:r>
              <a:rPr lang="nl-NL" dirty="0" err="1"/>
              <a:t>subtitle</a:t>
            </a:r>
            <a:r>
              <a:rPr lang="nl-NL" dirty="0"/>
              <a:t> </a:t>
            </a:r>
            <a:r>
              <a:rPr lang="nl-NL" dirty="0" err="1"/>
              <a:t>style</a:t>
            </a:r>
            <a:endParaRPr lang="nl-NL" dirty="0"/>
          </a:p>
        </p:txBody>
      </p:sp>
      <p:sp>
        <p:nvSpPr>
          <p:cNvPr id="4" name="Tijdelijke aanduiding voor datum 3"/>
          <p:cNvSpPr>
            <a:spLocks noGrp="1"/>
          </p:cNvSpPr>
          <p:nvPr>
            <p:ph type="dt" sz="half" idx="10"/>
          </p:nvPr>
        </p:nvSpPr>
        <p:spPr>
          <a:xfrm>
            <a:off x="4407970" y="4513635"/>
            <a:ext cx="1204361" cy="273844"/>
          </a:xfrm>
          <a:prstGeom prst="rect">
            <a:avLst/>
          </a:prstGeom>
        </p:spPr>
        <p:txBody>
          <a:bodyPr/>
          <a:lstStyle>
            <a:lvl1pPr algn="r">
              <a:defRPr b="0">
                <a:solidFill>
                  <a:schemeClr val="bg1">
                    <a:lumMod val="50000"/>
                  </a:schemeClr>
                </a:solidFill>
                <a:latin typeface="Arial Narrow" charset="0"/>
                <a:ea typeface="Arial Narrow" charset="0"/>
                <a:cs typeface="Arial Narrow" charset="0"/>
              </a:defRPr>
            </a:lvl1pPr>
          </a:lstStyle>
          <a:p>
            <a:fld id="{01536E1F-E445-5548-A5F1-7DB8C22DC46F}" type="datetimeFigureOut">
              <a:rPr lang="nl-NL" smtClean="0"/>
              <a:pPr/>
              <a:t>4-7-2019</a:t>
            </a:fld>
            <a:endParaRPr lang="nl-NL" dirty="0"/>
          </a:p>
        </p:txBody>
      </p:sp>
      <p:pic>
        <p:nvPicPr>
          <p:cNvPr id="8" name="Afbeelding 7" descr="P&amp;o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905" y="423938"/>
            <a:ext cx="2408858" cy="876932"/>
          </a:xfrm>
          <a:prstGeom prst="rect">
            <a:avLst/>
          </a:prstGeom>
        </p:spPr>
      </p:pic>
      <p:pic>
        <p:nvPicPr>
          <p:cNvPr id="10" name="Afbeelding 8" descr="The_Sense_pn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805" y="4369574"/>
            <a:ext cx="2245059" cy="561967"/>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3344" y="-492944"/>
            <a:ext cx="6580687" cy="6580687"/>
          </a:xfrm>
          <a:prstGeom prst="rect">
            <a:avLst/>
          </a:prstGeom>
        </p:spPr>
      </p:pic>
    </p:spTree>
    <p:extLst>
      <p:ext uri="{BB962C8B-B14F-4D97-AF65-F5344CB8AC3E}">
        <p14:creationId xmlns:p14="http://schemas.microsoft.com/office/powerpoint/2010/main" val="387955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Long Titles">
    <p:spTree>
      <p:nvGrpSpPr>
        <p:cNvPr id="1" name=""/>
        <p:cNvGrpSpPr/>
        <p:nvPr/>
      </p:nvGrpSpPr>
      <p:grpSpPr>
        <a:xfrm>
          <a:off x="0" y="0"/>
          <a:ext cx="0" cy="0"/>
          <a:chOff x="0" y="0"/>
          <a:chExt cx="0" cy="0"/>
        </a:xfrm>
      </p:grpSpPr>
      <p:sp>
        <p:nvSpPr>
          <p:cNvPr id="2" name="Titel 1"/>
          <p:cNvSpPr>
            <a:spLocks noGrp="1"/>
          </p:cNvSpPr>
          <p:nvPr>
            <p:ph type="ctrTitle"/>
          </p:nvPr>
        </p:nvSpPr>
        <p:spPr>
          <a:xfrm>
            <a:off x="470355" y="2664618"/>
            <a:ext cx="6400800" cy="497682"/>
          </a:xfrm>
        </p:spPr>
        <p:txBody>
          <a:bodyPr anchor="t">
            <a:normAutofit/>
          </a:bodyPr>
          <a:lstStyle>
            <a:lvl1pPr algn="l">
              <a:defRPr sz="2400" b="1">
                <a:solidFill>
                  <a:srgbClr val="C4111A"/>
                </a:solidFill>
                <a:latin typeface="Arial Narrow" charset="0"/>
                <a:ea typeface="Arial Narrow" charset="0"/>
                <a:cs typeface="Arial Narrow" charset="0"/>
              </a:defRPr>
            </a:lvl1pPr>
          </a:lstStyle>
          <a:p>
            <a:r>
              <a:rPr lang="en-US"/>
              <a:t>Click to edit Master title style</a:t>
            </a:r>
            <a:endParaRPr lang="nl-NL" dirty="0"/>
          </a:p>
        </p:txBody>
      </p:sp>
      <p:sp>
        <p:nvSpPr>
          <p:cNvPr id="3" name="Subtitel 2"/>
          <p:cNvSpPr>
            <a:spLocks noGrp="1"/>
          </p:cNvSpPr>
          <p:nvPr>
            <p:ph type="subTitle" idx="1" hasCustomPrompt="1"/>
          </p:nvPr>
        </p:nvSpPr>
        <p:spPr>
          <a:xfrm>
            <a:off x="470355" y="3162301"/>
            <a:ext cx="6400800" cy="793750"/>
          </a:xfrm>
        </p:spPr>
        <p:txBody>
          <a:bodyPr>
            <a:normAutofit/>
          </a:bodyPr>
          <a:lstStyle>
            <a:lvl1pPr marL="0" indent="0" algn="l">
              <a:buNone/>
              <a:defRPr sz="1600" b="1">
                <a:solidFill>
                  <a:schemeClr val="tx1"/>
                </a:solidFill>
                <a:latin typeface="Arial Narrow" charset="0"/>
                <a:ea typeface="Arial Narrow" charset="0"/>
                <a:cs typeface="Arial Narrow"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 </a:t>
            </a:r>
          </a:p>
        </p:txBody>
      </p:sp>
      <p:pic>
        <p:nvPicPr>
          <p:cNvPr id="8" name="Afbeelding 7" descr="P&amp;o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905" y="423938"/>
            <a:ext cx="2408858" cy="876932"/>
          </a:xfrm>
          <a:prstGeom prst="rect">
            <a:avLst/>
          </a:prstGeom>
        </p:spPr>
      </p:pic>
      <p:sp>
        <p:nvSpPr>
          <p:cNvPr id="14" name="Tijdelijke aanduiding voor datum 3"/>
          <p:cNvSpPr>
            <a:spLocks noGrp="1"/>
          </p:cNvSpPr>
          <p:nvPr>
            <p:ph type="dt" sz="half" idx="10"/>
          </p:nvPr>
        </p:nvSpPr>
        <p:spPr>
          <a:xfrm>
            <a:off x="7486171" y="4431085"/>
            <a:ext cx="1204361" cy="273844"/>
          </a:xfrm>
          <a:prstGeom prst="rect">
            <a:avLst/>
          </a:prstGeom>
        </p:spPr>
        <p:txBody>
          <a:bodyPr/>
          <a:lstStyle>
            <a:lvl1pPr algn="r">
              <a:defRPr b="0">
                <a:solidFill>
                  <a:schemeClr val="bg1">
                    <a:lumMod val="50000"/>
                  </a:schemeClr>
                </a:solidFill>
                <a:latin typeface="Arial Narrow" charset="0"/>
                <a:ea typeface="Arial Narrow" charset="0"/>
                <a:cs typeface="Arial Narrow" charset="0"/>
              </a:defRPr>
            </a:lvl1pPr>
          </a:lstStyle>
          <a:p>
            <a:fld id="{01536E1F-E445-5548-A5F1-7DB8C22DC46F}" type="datetimeFigureOut">
              <a:rPr lang="nl-NL" smtClean="0"/>
              <a:pPr/>
              <a:t>4-7-2019</a:t>
            </a:fld>
            <a:endParaRPr lang="nl-NL" dirty="0"/>
          </a:p>
        </p:txBody>
      </p:sp>
      <p:pic>
        <p:nvPicPr>
          <p:cNvPr id="15" name="Afbeelding 8" descr="The_Sense_pn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805" y="4369574"/>
            <a:ext cx="2245059" cy="561967"/>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43416" y="-2133449"/>
            <a:ext cx="5247116" cy="5247116"/>
          </a:xfrm>
          <a:prstGeom prst="rect">
            <a:avLst/>
          </a:prstGeom>
        </p:spPr>
      </p:pic>
    </p:spTree>
    <p:extLst>
      <p:ext uri="{BB962C8B-B14F-4D97-AF65-F5344CB8AC3E}">
        <p14:creationId xmlns:p14="http://schemas.microsoft.com/office/powerpoint/2010/main" val="1428895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Right">
    <p:spTree>
      <p:nvGrpSpPr>
        <p:cNvPr id="1" name=""/>
        <p:cNvGrpSpPr/>
        <p:nvPr/>
      </p:nvGrpSpPr>
      <p:grpSpPr>
        <a:xfrm>
          <a:off x="0" y="0"/>
          <a:ext cx="0" cy="0"/>
          <a:chOff x="0" y="0"/>
          <a:chExt cx="0" cy="0"/>
        </a:xfrm>
      </p:grpSpPr>
      <p:sp>
        <p:nvSpPr>
          <p:cNvPr id="2" name="Titel 1"/>
          <p:cNvSpPr>
            <a:spLocks noGrp="1"/>
          </p:cNvSpPr>
          <p:nvPr>
            <p:ph type="ctrTitle"/>
          </p:nvPr>
        </p:nvSpPr>
        <p:spPr>
          <a:xfrm>
            <a:off x="2416963" y="2194718"/>
            <a:ext cx="6400800" cy="497682"/>
          </a:xfrm>
        </p:spPr>
        <p:txBody>
          <a:bodyPr anchor="t">
            <a:normAutofit/>
          </a:bodyPr>
          <a:lstStyle>
            <a:lvl1pPr algn="r">
              <a:defRPr sz="2400" b="1">
                <a:solidFill>
                  <a:srgbClr val="C4111A"/>
                </a:solidFill>
                <a:latin typeface="Arial Narrow" charset="0"/>
                <a:ea typeface="Arial Narrow" charset="0"/>
                <a:cs typeface="Arial Narrow" charset="0"/>
              </a:defRPr>
            </a:lvl1pPr>
          </a:lstStyle>
          <a:p>
            <a:r>
              <a:rPr lang="en-US"/>
              <a:t>Click to edit Master title style</a:t>
            </a:r>
            <a:endParaRPr lang="nl-NL"/>
          </a:p>
        </p:txBody>
      </p:sp>
      <p:sp>
        <p:nvSpPr>
          <p:cNvPr id="3" name="Subtitel 2"/>
          <p:cNvSpPr>
            <a:spLocks noGrp="1"/>
          </p:cNvSpPr>
          <p:nvPr>
            <p:ph type="subTitle" idx="1" hasCustomPrompt="1"/>
          </p:nvPr>
        </p:nvSpPr>
        <p:spPr>
          <a:xfrm>
            <a:off x="2416963" y="2692401"/>
            <a:ext cx="6400800" cy="793750"/>
          </a:xfrm>
        </p:spPr>
        <p:txBody>
          <a:bodyPr>
            <a:normAutofit/>
          </a:bodyPr>
          <a:lstStyle>
            <a:lvl1pPr marL="0" indent="0" algn="r">
              <a:buNone/>
              <a:defRPr sz="1600" b="1">
                <a:solidFill>
                  <a:schemeClr val="tx1"/>
                </a:solidFill>
                <a:latin typeface="Arial Narrow" charset="0"/>
                <a:ea typeface="Arial Narrow" charset="0"/>
                <a:cs typeface="Arial Narrow"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 </a:t>
            </a:r>
          </a:p>
        </p:txBody>
      </p:sp>
      <p:pic>
        <p:nvPicPr>
          <p:cNvPr id="8" name="Afbeelding 7" descr="P&amp;o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90805" y="423938"/>
            <a:ext cx="2408858" cy="876932"/>
          </a:xfrm>
          <a:prstGeom prst="rect">
            <a:avLst/>
          </a:prstGeom>
        </p:spPr>
      </p:pic>
      <p:pic>
        <p:nvPicPr>
          <p:cNvPr id="10" name="Afbeelding 8" descr="The_Sense_pn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3344" y="4369574"/>
            <a:ext cx="2245059" cy="561967"/>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0727" y="-1744830"/>
            <a:ext cx="6320000" cy="6320000"/>
          </a:xfrm>
          <a:prstGeom prst="rect">
            <a:avLst/>
          </a:prstGeom>
        </p:spPr>
      </p:pic>
    </p:spTree>
    <p:extLst>
      <p:ext uri="{BB962C8B-B14F-4D97-AF65-F5344CB8AC3E}">
        <p14:creationId xmlns:p14="http://schemas.microsoft.com/office/powerpoint/2010/main" val="1801111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Objects">
    <p:bg>
      <p:bgPr>
        <a:solidFill>
          <a:schemeClr val="bg1"/>
        </a:solidFill>
        <a:effectLst/>
      </p:bgPr>
    </p:bg>
    <p:spTree>
      <p:nvGrpSpPr>
        <p:cNvPr id="1" name=""/>
        <p:cNvGrpSpPr/>
        <p:nvPr/>
      </p:nvGrpSpPr>
      <p:grpSpPr>
        <a:xfrm>
          <a:off x="0" y="0"/>
          <a:ext cx="0" cy="0"/>
          <a:chOff x="0" y="0"/>
          <a:chExt cx="0" cy="0"/>
        </a:xfrm>
      </p:grpSpPr>
      <p:pic>
        <p:nvPicPr>
          <p:cNvPr id="8" name="Afbeelding 29" descr="gradi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33156"/>
            <a:ext cx="9144000" cy="910344"/>
          </a:xfrm>
          <a:prstGeom prst="rect">
            <a:avLst/>
          </a:prstGeom>
        </p:spPr>
      </p:pic>
      <p:sp>
        <p:nvSpPr>
          <p:cNvPr id="3" name="Tijdelijke aanduiding voor inhoud 2"/>
          <p:cNvSpPr>
            <a:spLocks noGrp="1"/>
          </p:cNvSpPr>
          <p:nvPr>
            <p:ph sz="half" idx="1"/>
          </p:nvPr>
        </p:nvSpPr>
        <p:spPr>
          <a:xfrm>
            <a:off x="457200" y="1497725"/>
            <a:ext cx="4038600" cy="257176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inhoud 3"/>
          <p:cNvSpPr>
            <a:spLocks noGrp="1"/>
          </p:cNvSpPr>
          <p:nvPr>
            <p:ph sz="half" idx="2"/>
          </p:nvPr>
        </p:nvSpPr>
        <p:spPr>
          <a:xfrm>
            <a:off x="4648200" y="1497725"/>
            <a:ext cx="4038600" cy="257176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9" name="Afbeelding 25" descr="P&amp;o 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6572" y="4302919"/>
            <a:ext cx="1386288" cy="504671"/>
          </a:xfrm>
          <a:prstGeom prst="rect">
            <a:avLst/>
          </a:prstGeom>
        </p:spPr>
      </p:pic>
      <p:pic>
        <p:nvPicPr>
          <p:cNvPr id="10" name="Afbeelding 8" descr="The_Sense_pn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4127" y="4475302"/>
            <a:ext cx="2040963" cy="510879"/>
          </a:xfrm>
          <a:prstGeom prst="rect">
            <a:avLst/>
          </a:prstGeom>
        </p:spPr>
      </p:pic>
      <p:pic>
        <p:nvPicPr>
          <p:cNvPr id="11" name="Afbeelding 5" descr="2kubussen_content.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9434" y="193433"/>
            <a:ext cx="1379252" cy="919502"/>
          </a:xfrm>
          <a:prstGeom prst="rect">
            <a:avLst/>
          </a:prstGeom>
        </p:spPr>
      </p:pic>
      <p:sp>
        <p:nvSpPr>
          <p:cNvPr id="13" name="Titel 1"/>
          <p:cNvSpPr>
            <a:spLocks noGrp="1"/>
          </p:cNvSpPr>
          <p:nvPr>
            <p:ph type="title"/>
          </p:nvPr>
        </p:nvSpPr>
        <p:spPr>
          <a:xfrm>
            <a:off x="1767886" y="282179"/>
            <a:ext cx="6918914" cy="409853"/>
          </a:xfrm>
        </p:spPr>
        <p:txBody>
          <a:bodyPr lIns="0" tIns="0" rIns="0" bIns="0"/>
          <a:lstStyle/>
          <a:p>
            <a:r>
              <a:rPr lang="en-US"/>
              <a:t>Click to edit Master title style</a:t>
            </a:r>
            <a:endParaRPr lang="nl-NL" dirty="0"/>
          </a:p>
        </p:txBody>
      </p:sp>
      <p:sp>
        <p:nvSpPr>
          <p:cNvPr id="14" name="Tijdelijke aanduiding voor tekst 19"/>
          <p:cNvSpPr>
            <a:spLocks noGrp="1"/>
          </p:cNvSpPr>
          <p:nvPr>
            <p:ph type="body" idx="10"/>
          </p:nvPr>
        </p:nvSpPr>
        <p:spPr>
          <a:xfrm>
            <a:off x="1767886" y="692032"/>
            <a:ext cx="6918914" cy="436202"/>
          </a:xfrm>
        </p:spPr>
        <p:txBody>
          <a:bodyPr lIns="0" tIns="0" rIns="0" bIns="0" anchor="t">
            <a:normAutofit/>
          </a:bodyPr>
          <a:lstStyle>
            <a:lvl1pPr marL="0" indent="0">
              <a:buNone/>
              <a:defRPr b="1"/>
            </a:lvl1pPr>
          </a:lstStyle>
          <a:p>
            <a:pPr lvl="0"/>
            <a:r>
              <a:rPr lang="en-US" sz="1600">
                <a:latin typeface="Arial Narrow"/>
              </a:rPr>
              <a:t>Click to edit Master text styles</a:t>
            </a:r>
          </a:p>
        </p:txBody>
      </p:sp>
      <p:sp>
        <p:nvSpPr>
          <p:cNvPr id="12" name="Footer Placeholder 3"/>
          <p:cNvSpPr>
            <a:spLocks noGrp="1"/>
          </p:cNvSpPr>
          <p:nvPr>
            <p:ph type="ftr" sz="quarter" idx="3"/>
          </p:nvPr>
        </p:nvSpPr>
        <p:spPr>
          <a:xfrm>
            <a:off x="2433499" y="4501423"/>
            <a:ext cx="49579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dirty="0"/>
          </a:p>
        </p:txBody>
      </p:sp>
    </p:spTree>
    <p:extLst>
      <p:ext uri="{BB962C8B-B14F-4D97-AF65-F5344CB8AC3E}">
        <p14:creationId xmlns:p14="http://schemas.microsoft.com/office/powerpoint/2010/main" val="3046893459"/>
      </p:ext>
    </p:extLst>
  </p:cSld>
  <p:clrMapOvr>
    <a:masterClrMapping/>
  </p:clrMapOvr>
  <p:extLst>
    <p:ext uri="{DCECCB84-F9BA-43D5-87BE-67443E8EF086}">
      <p15:sldGuideLst xmlns:p15="http://schemas.microsoft.com/office/powerpoint/2012/main" xmlns="">
        <p15:guide id="1" orient="horz" pos="3003"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57200" y="1181101"/>
            <a:ext cx="4040188" cy="508000"/>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Tijdelijke aanduiding voor inhoud 3"/>
          <p:cNvSpPr>
            <a:spLocks noGrp="1"/>
          </p:cNvSpPr>
          <p:nvPr>
            <p:ph sz="half" idx="2"/>
          </p:nvPr>
        </p:nvSpPr>
        <p:spPr>
          <a:xfrm>
            <a:off x="457200" y="1697817"/>
            <a:ext cx="4040188" cy="2449145"/>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jdelijke aanduiding voor tekst 4"/>
          <p:cNvSpPr>
            <a:spLocks noGrp="1"/>
          </p:cNvSpPr>
          <p:nvPr>
            <p:ph type="body" sz="quarter" idx="3"/>
          </p:nvPr>
        </p:nvSpPr>
        <p:spPr>
          <a:xfrm>
            <a:off x="4645026" y="1181101"/>
            <a:ext cx="4041775" cy="508000"/>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ijdelijke aanduiding voor inhoud 5"/>
          <p:cNvSpPr>
            <a:spLocks noGrp="1"/>
          </p:cNvSpPr>
          <p:nvPr>
            <p:ph sz="quarter" idx="4"/>
          </p:nvPr>
        </p:nvSpPr>
        <p:spPr>
          <a:xfrm>
            <a:off x="4645026" y="1697817"/>
            <a:ext cx="4041775" cy="2449145"/>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13" name="Afbeelding 5" descr="2kubussen_cont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434" y="193433"/>
            <a:ext cx="1379252" cy="919502"/>
          </a:xfrm>
          <a:prstGeom prst="rect">
            <a:avLst/>
          </a:prstGeom>
        </p:spPr>
      </p:pic>
      <p:sp>
        <p:nvSpPr>
          <p:cNvPr id="14" name="Titel 1"/>
          <p:cNvSpPr>
            <a:spLocks noGrp="1"/>
          </p:cNvSpPr>
          <p:nvPr>
            <p:ph type="title"/>
          </p:nvPr>
        </p:nvSpPr>
        <p:spPr>
          <a:xfrm>
            <a:off x="1767886" y="282179"/>
            <a:ext cx="6918914" cy="409853"/>
          </a:xfrm>
        </p:spPr>
        <p:txBody>
          <a:bodyPr lIns="0" tIns="0" rIns="0" bIns="0"/>
          <a:lstStyle/>
          <a:p>
            <a:r>
              <a:rPr lang="en-US"/>
              <a:t>Click to edit Master title style</a:t>
            </a:r>
            <a:endParaRPr lang="nl-NL" dirty="0"/>
          </a:p>
        </p:txBody>
      </p:sp>
      <p:pic>
        <p:nvPicPr>
          <p:cNvPr id="20" name="Afbeelding 29" descr="gradient.png">
            <a:extLst>
              <a:ext uri="{FF2B5EF4-FFF2-40B4-BE49-F238E27FC236}">
                <a16:creationId xmlns:a16="http://schemas.microsoft.com/office/drawing/2014/main" xmlns="" id="{A7E0ED95-47F9-364A-9E56-55837EA89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33156"/>
            <a:ext cx="9144000" cy="910344"/>
          </a:xfrm>
          <a:prstGeom prst="rect">
            <a:avLst/>
          </a:prstGeom>
        </p:spPr>
      </p:pic>
      <p:pic>
        <p:nvPicPr>
          <p:cNvPr id="21" name="Afbeelding 25" descr="P&amp;o logo.png">
            <a:extLst>
              <a:ext uri="{FF2B5EF4-FFF2-40B4-BE49-F238E27FC236}">
                <a16:creationId xmlns:a16="http://schemas.microsoft.com/office/drawing/2014/main" xmlns="" id="{20496FD2-821D-D24C-82FE-8170E52A3A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06572" y="4302919"/>
            <a:ext cx="1386288" cy="504671"/>
          </a:xfrm>
          <a:prstGeom prst="rect">
            <a:avLst/>
          </a:prstGeom>
        </p:spPr>
      </p:pic>
      <p:pic>
        <p:nvPicPr>
          <p:cNvPr id="22" name="Afbeelding 8" descr="The_Sense_png.png">
            <a:extLst>
              <a:ext uri="{FF2B5EF4-FFF2-40B4-BE49-F238E27FC236}">
                <a16:creationId xmlns:a16="http://schemas.microsoft.com/office/drawing/2014/main" xmlns="" id="{3412A077-FC5D-9C40-9A89-C7A16F597D7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4127" y="4475302"/>
            <a:ext cx="2040963" cy="510879"/>
          </a:xfrm>
          <a:prstGeom prst="rect">
            <a:avLst/>
          </a:prstGeom>
        </p:spPr>
      </p:pic>
      <p:sp>
        <p:nvSpPr>
          <p:cNvPr id="23" name="Footer Placeholder 3">
            <a:extLst>
              <a:ext uri="{FF2B5EF4-FFF2-40B4-BE49-F238E27FC236}">
                <a16:creationId xmlns:a16="http://schemas.microsoft.com/office/drawing/2014/main" xmlns="" id="{FB9D9214-B3FA-7F49-899E-AC8B1C1EA0DE}"/>
              </a:ext>
            </a:extLst>
          </p:cNvPr>
          <p:cNvSpPr>
            <a:spLocks noGrp="1"/>
          </p:cNvSpPr>
          <p:nvPr>
            <p:ph type="ftr" sz="quarter" idx="10"/>
          </p:nvPr>
        </p:nvSpPr>
        <p:spPr>
          <a:xfrm>
            <a:off x="2433499" y="4501423"/>
            <a:ext cx="49579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dirty="0"/>
          </a:p>
        </p:txBody>
      </p:sp>
    </p:spTree>
    <p:extLst>
      <p:ext uri="{BB962C8B-B14F-4D97-AF65-F5344CB8AC3E}">
        <p14:creationId xmlns:p14="http://schemas.microsoft.com/office/powerpoint/2010/main" val="94468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Description">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587750" y="1158877"/>
            <a:ext cx="5099050" cy="31210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tekst 3"/>
          <p:cNvSpPr>
            <a:spLocks noGrp="1"/>
          </p:cNvSpPr>
          <p:nvPr>
            <p:ph type="body" sz="half" idx="2"/>
          </p:nvPr>
        </p:nvSpPr>
        <p:spPr>
          <a:xfrm>
            <a:off x="457201" y="1158877"/>
            <a:ext cx="3008313" cy="31210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Afbeelding 5" descr="2kubussen_cont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434" y="193433"/>
            <a:ext cx="1379252" cy="919502"/>
          </a:xfrm>
          <a:prstGeom prst="rect">
            <a:avLst/>
          </a:prstGeom>
        </p:spPr>
      </p:pic>
      <p:sp>
        <p:nvSpPr>
          <p:cNvPr id="9" name="Titel 1"/>
          <p:cNvSpPr>
            <a:spLocks noGrp="1"/>
          </p:cNvSpPr>
          <p:nvPr>
            <p:ph type="title"/>
          </p:nvPr>
        </p:nvSpPr>
        <p:spPr>
          <a:xfrm>
            <a:off x="1767886" y="282179"/>
            <a:ext cx="6918914" cy="409853"/>
          </a:xfrm>
        </p:spPr>
        <p:txBody>
          <a:bodyPr lIns="0" tIns="0" rIns="0" bIns="0"/>
          <a:lstStyle/>
          <a:p>
            <a:r>
              <a:rPr lang="en-US"/>
              <a:t>Click to edit Master title style</a:t>
            </a:r>
            <a:endParaRPr lang="nl-NL" dirty="0"/>
          </a:p>
        </p:txBody>
      </p:sp>
      <p:sp>
        <p:nvSpPr>
          <p:cNvPr id="10" name="Tijdelijke aanduiding voor tekst 19"/>
          <p:cNvSpPr>
            <a:spLocks noGrp="1"/>
          </p:cNvSpPr>
          <p:nvPr>
            <p:ph type="body" idx="13"/>
          </p:nvPr>
        </p:nvSpPr>
        <p:spPr>
          <a:xfrm>
            <a:off x="1767886" y="692032"/>
            <a:ext cx="6918914" cy="384294"/>
          </a:xfrm>
        </p:spPr>
        <p:txBody>
          <a:bodyPr lIns="0" tIns="0" rIns="0" bIns="0" anchor="t">
            <a:normAutofit/>
          </a:bodyPr>
          <a:lstStyle>
            <a:lvl1pPr marL="0" indent="0">
              <a:buNone/>
              <a:defRPr b="1"/>
            </a:lvl1pPr>
          </a:lstStyle>
          <a:p>
            <a:pPr lvl="0"/>
            <a:r>
              <a:rPr lang="en-US" sz="1600">
                <a:latin typeface="Arial Narrow"/>
              </a:rPr>
              <a:t>Click to edit Master text styles</a:t>
            </a:r>
          </a:p>
        </p:txBody>
      </p:sp>
      <p:pic>
        <p:nvPicPr>
          <p:cNvPr id="19" name="Afbeelding 29" descr="gradient.png">
            <a:extLst>
              <a:ext uri="{FF2B5EF4-FFF2-40B4-BE49-F238E27FC236}">
                <a16:creationId xmlns:a16="http://schemas.microsoft.com/office/drawing/2014/main" xmlns="" id="{6549384A-A0B7-D84D-81B4-B8E8CF7979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33156"/>
            <a:ext cx="9144000" cy="910344"/>
          </a:xfrm>
          <a:prstGeom prst="rect">
            <a:avLst/>
          </a:prstGeom>
        </p:spPr>
      </p:pic>
      <p:pic>
        <p:nvPicPr>
          <p:cNvPr id="20" name="Afbeelding 25" descr="P&amp;o logo.png">
            <a:extLst>
              <a:ext uri="{FF2B5EF4-FFF2-40B4-BE49-F238E27FC236}">
                <a16:creationId xmlns:a16="http://schemas.microsoft.com/office/drawing/2014/main" xmlns="" id="{FD7CDEB9-46EE-AC4D-A58A-08683F823A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06572" y="4302919"/>
            <a:ext cx="1386288" cy="504671"/>
          </a:xfrm>
          <a:prstGeom prst="rect">
            <a:avLst/>
          </a:prstGeom>
        </p:spPr>
      </p:pic>
      <p:pic>
        <p:nvPicPr>
          <p:cNvPr id="21" name="Afbeelding 8" descr="The_Sense_png.png">
            <a:extLst>
              <a:ext uri="{FF2B5EF4-FFF2-40B4-BE49-F238E27FC236}">
                <a16:creationId xmlns:a16="http://schemas.microsoft.com/office/drawing/2014/main" xmlns="" id="{D50C450B-816D-EE4C-97F7-0AC264E2E5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4127" y="4475302"/>
            <a:ext cx="2040963" cy="510879"/>
          </a:xfrm>
          <a:prstGeom prst="rect">
            <a:avLst/>
          </a:prstGeom>
        </p:spPr>
      </p:pic>
      <p:sp>
        <p:nvSpPr>
          <p:cNvPr id="22" name="Footer Placeholder 3">
            <a:extLst>
              <a:ext uri="{FF2B5EF4-FFF2-40B4-BE49-F238E27FC236}">
                <a16:creationId xmlns:a16="http://schemas.microsoft.com/office/drawing/2014/main" xmlns="" id="{9AE87A17-F506-C64B-80C7-54785C94FE9E}"/>
              </a:ext>
            </a:extLst>
          </p:cNvPr>
          <p:cNvSpPr>
            <a:spLocks noGrp="1"/>
          </p:cNvSpPr>
          <p:nvPr>
            <p:ph type="ftr" sz="quarter" idx="3"/>
          </p:nvPr>
        </p:nvSpPr>
        <p:spPr>
          <a:xfrm>
            <a:off x="2433499" y="4501423"/>
            <a:ext cx="49579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dirty="0"/>
          </a:p>
        </p:txBody>
      </p:sp>
    </p:spTree>
    <p:extLst>
      <p:ext uri="{BB962C8B-B14F-4D97-AF65-F5344CB8AC3E}">
        <p14:creationId xmlns:p14="http://schemas.microsoft.com/office/powerpoint/2010/main" val="76098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ext Vertical v2">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p:nvPr>
        </p:nvSpPr>
        <p:spPr>
          <a:xfrm>
            <a:off x="977932" y="304800"/>
            <a:ext cx="6381718" cy="45719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9" name="Afbeelding 5" descr="2kubussen_cont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7793534" y="384656"/>
            <a:ext cx="1379252" cy="919502"/>
          </a:xfrm>
          <a:prstGeom prst="rect">
            <a:avLst/>
          </a:prstGeom>
        </p:spPr>
      </p:pic>
      <p:sp>
        <p:nvSpPr>
          <p:cNvPr id="10" name="Titel 1"/>
          <p:cNvSpPr>
            <a:spLocks noGrp="1"/>
          </p:cNvSpPr>
          <p:nvPr>
            <p:ph type="title"/>
          </p:nvPr>
        </p:nvSpPr>
        <p:spPr>
          <a:xfrm rot="5400000">
            <a:off x="7032801" y="2311732"/>
            <a:ext cx="2606168" cy="1050771"/>
          </a:xfrm>
        </p:spPr>
        <p:txBody>
          <a:bodyPr lIns="0" tIns="0" rIns="0" bIns="0"/>
          <a:lstStyle/>
          <a:p>
            <a:r>
              <a:rPr lang="en-US"/>
              <a:t>Click to edit Master title style</a:t>
            </a:r>
            <a:endParaRPr lang="nl-NL" dirty="0"/>
          </a:p>
        </p:txBody>
      </p:sp>
      <p:pic>
        <p:nvPicPr>
          <p:cNvPr id="12" name="Afbeelding 25" descr="P&amp;o 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2026" y="4110051"/>
            <a:ext cx="1260262" cy="458792"/>
          </a:xfrm>
          <a:prstGeom prst="rect">
            <a:avLst/>
          </a:prstGeom>
        </p:spPr>
      </p:pic>
      <p:pic>
        <p:nvPicPr>
          <p:cNvPr id="13" name="Afbeelding 8" descr="The_Sense_pn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475465" y="940462"/>
            <a:ext cx="1695806" cy="424482"/>
          </a:xfrm>
          <a:prstGeom prst="rect">
            <a:avLst/>
          </a:prstGeom>
        </p:spPr>
      </p:pic>
    </p:spTree>
    <p:extLst>
      <p:ext uri="{BB962C8B-B14F-4D97-AF65-F5344CB8AC3E}">
        <p14:creationId xmlns:p14="http://schemas.microsoft.com/office/powerpoint/2010/main" val="2054316523"/>
      </p:ext>
    </p:extLst>
  </p:cSld>
  <p:clrMapOvr>
    <a:masterClrMapping/>
  </p:clrMapOvr>
  <p:extLst>
    <p:ext uri="{DCECCB84-F9BA-43D5-87BE-67443E8EF086}">
      <p15:sldGuideLst xmlns:p15="http://schemas.microsoft.com/office/powerpoint/2012/main" xmlns="">
        <p15:guide id="1" orient="horz" pos="1620" userDrawn="1">
          <p15:clr>
            <a:srgbClr val="FBAE40"/>
          </p15:clr>
        </p15:guide>
        <p15:guide id="2" pos="20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Afbeelding 9" descr="wit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7903" y="-24714"/>
            <a:ext cx="2637675" cy="1758450"/>
          </a:xfrm>
          <a:prstGeom prst="rect">
            <a:avLst/>
          </a:prstGeom>
        </p:spPr>
      </p:pic>
      <p:pic>
        <p:nvPicPr>
          <p:cNvPr id="11" name="Afbeelding 4" descr="2kubussen_end.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3869" y="81494"/>
            <a:ext cx="3563243" cy="2375494"/>
          </a:xfrm>
          <a:prstGeom prst="rect">
            <a:avLst/>
          </a:prstGeom>
        </p:spPr>
      </p:pic>
      <p:pic>
        <p:nvPicPr>
          <p:cNvPr id="8" name="Picture 7">
            <a:extLst>
              <a:ext uri="{FF2B5EF4-FFF2-40B4-BE49-F238E27FC236}">
                <a16:creationId xmlns:a16="http://schemas.microsoft.com/office/drawing/2014/main" xmlns="" id="{AAC5BE89-E4B0-584A-8547-39C65820229D}"/>
              </a:ext>
            </a:extLst>
          </p:cNvPr>
          <p:cNvPicPr>
            <a:picLocks noChangeAspect="1"/>
          </p:cNvPicPr>
          <p:nvPr userDrawn="1"/>
        </p:nvPicPr>
        <p:blipFill>
          <a:blip r:embed="rId5"/>
          <a:stretch>
            <a:fillRect/>
          </a:stretch>
        </p:blipFill>
        <p:spPr>
          <a:xfrm>
            <a:off x="425621" y="4495894"/>
            <a:ext cx="1897449" cy="474362"/>
          </a:xfrm>
          <a:prstGeom prst="rect">
            <a:avLst/>
          </a:prstGeom>
        </p:spPr>
      </p:pic>
    </p:spTree>
    <p:extLst>
      <p:ext uri="{BB962C8B-B14F-4D97-AF65-F5344CB8AC3E}">
        <p14:creationId xmlns:p14="http://schemas.microsoft.com/office/powerpoint/2010/main" val="853612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wee objecten">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57200" y="1497725"/>
            <a:ext cx="4038600" cy="257176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inhoud 3"/>
          <p:cNvSpPr>
            <a:spLocks noGrp="1"/>
          </p:cNvSpPr>
          <p:nvPr>
            <p:ph sz="half" idx="2"/>
          </p:nvPr>
        </p:nvSpPr>
        <p:spPr>
          <a:xfrm>
            <a:off x="4648200" y="1497725"/>
            <a:ext cx="4038600" cy="257176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11" name="Afbeelding 5" descr="2kubussen_cont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434" y="193433"/>
            <a:ext cx="1379252" cy="919502"/>
          </a:xfrm>
          <a:prstGeom prst="rect">
            <a:avLst/>
          </a:prstGeom>
        </p:spPr>
      </p:pic>
      <p:sp>
        <p:nvSpPr>
          <p:cNvPr id="13" name="Titel 1"/>
          <p:cNvSpPr>
            <a:spLocks noGrp="1"/>
          </p:cNvSpPr>
          <p:nvPr>
            <p:ph type="title"/>
          </p:nvPr>
        </p:nvSpPr>
        <p:spPr>
          <a:xfrm>
            <a:off x="1767886" y="282179"/>
            <a:ext cx="6918914" cy="409853"/>
          </a:xfrm>
        </p:spPr>
        <p:txBody>
          <a:bodyPr lIns="0" tIns="0" rIns="0" bIns="0"/>
          <a:lstStyle/>
          <a:p>
            <a:r>
              <a:rPr lang="en-US"/>
              <a:t>Click to edit Master title style</a:t>
            </a:r>
            <a:endParaRPr lang="nl-NL" dirty="0"/>
          </a:p>
        </p:txBody>
      </p:sp>
      <p:sp>
        <p:nvSpPr>
          <p:cNvPr id="14" name="Tijdelijke aanduiding voor tekst 19"/>
          <p:cNvSpPr>
            <a:spLocks noGrp="1"/>
          </p:cNvSpPr>
          <p:nvPr>
            <p:ph type="body" idx="10"/>
          </p:nvPr>
        </p:nvSpPr>
        <p:spPr>
          <a:xfrm>
            <a:off x="1767886" y="692032"/>
            <a:ext cx="6918914" cy="436202"/>
          </a:xfrm>
        </p:spPr>
        <p:txBody>
          <a:bodyPr lIns="0" tIns="0" rIns="0" bIns="0" anchor="t">
            <a:normAutofit/>
          </a:bodyPr>
          <a:lstStyle>
            <a:lvl1pPr marL="0" indent="0">
              <a:buNone/>
              <a:defRPr b="1"/>
            </a:lvl1pPr>
          </a:lstStyle>
          <a:p>
            <a:pPr lvl="0"/>
            <a:r>
              <a:rPr lang="en-US" sz="1600">
                <a:latin typeface="Arial Narrow"/>
              </a:rPr>
              <a:t>Click to edit Master text styles</a:t>
            </a:r>
          </a:p>
        </p:txBody>
      </p:sp>
      <p:pic>
        <p:nvPicPr>
          <p:cNvPr id="19" name="Afbeelding 29" descr="gradient.png">
            <a:extLst>
              <a:ext uri="{FF2B5EF4-FFF2-40B4-BE49-F238E27FC236}">
                <a16:creationId xmlns:a16="http://schemas.microsoft.com/office/drawing/2014/main" xmlns="" id="{227DEB0D-94C6-0145-BBEA-886087CA74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33156"/>
            <a:ext cx="9144000" cy="910344"/>
          </a:xfrm>
          <a:prstGeom prst="rect">
            <a:avLst/>
          </a:prstGeom>
        </p:spPr>
      </p:pic>
      <p:pic>
        <p:nvPicPr>
          <p:cNvPr id="20" name="Afbeelding 25" descr="P&amp;o logo.png">
            <a:extLst>
              <a:ext uri="{FF2B5EF4-FFF2-40B4-BE49-F238E27FC236}">
                <a16:creationId xmlns:a16="http://schemas.microsoft.com/office/drawing/2014/main" xmlns="" id="{D2C2F4F0-4992-0D48-BC85-8BBAE738BC5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06572" y="4302919"/>
            <a:ext cx="1386288" cy="504671"/>
          </a:xfrm>
          <a:prstGeom prst="rect">
            <a:avLst/>
          </a:prstGeom>
        </p:spPr>
      </p:pic>
      <p:pic>
        <p:nvPicPr>
          <p:cNvPr id="21" name="Afbeelding 8" descr="The_Sense_png.png">
            <a:extLst>
              <a:ext uri="{FF2B5EF4-FFF2-40B4-BE49-F238E27FC236}">
                <a16:creationId xmlns:a16="http://schemas.microsoft.com/office/drawing/2014/main" xmlns="" id="{4C71248B-342F-C640-BE57-AF78FF9D4CA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4127" y="4475302"/>
            <a:ext cx="2040963" cy="510879"/>
          </a:xfrm>
          <a:prstGeom prst="rect">
            <a:avLst/>
          </a:prstGeom>
        </p:spPr>
      </p:pic>
      <p:sp>
        <p:nvSpPr>
          <p:cNvPr id="22" name="Footer Placeholder 3">
            <a:extLst>
              <a:ext uri="{FF2B5EF4-FFF2-40B4-BE49-F238E27FC236}">
                <a16:creationId xmlns:a16="http://schemas.microsoft.com/office/drawing/2014/main" xmlns="" id="{273E922F-C8D0-0246-B7B0-6D3BECDBA23F}"/>
              </a:ext>
            </a:extLst>
          </p:cNvPr>
          <p:cNvSpPr>
            <a:spLocks noGrp="1"/>
          </p:cNvSpPr>
          <p:nvPr>
            <p:ph type="ftr" sz="quarter" idx="3"/>
          </p:nvPr>
        </p:nvSpPr>
        <p:spPr>
          <a:xfrm>
            <a:off x="2433499" y="4501423"/>
            <a:ext cx="49579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dirty="0"/>
          </a:p>
        </p:txBody>
      </p:sp>
    </p:spTree>
    <p:extLst>
      <p:ext uri="{BB962C8B-B14F-4D97-AF65-F5344CB8AC3E}">
        <p14:creationId xmlns:p14="http://schemas.microsoft.com/office/powerpoint/2010/main" val="3739252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767886" y="282179"/>
            <a:ext cx="6918914" cy="429021"/>
          </a:xfrm>
          <a:prstGeom prst="rect">
            <a:avLst/>
          </a:prstGeom>
        </p:spPr>
        <p:txBody>
          <a:bodyPr vert="horz" lIns="0" tIns="0" rIns="0" bIns="0" rtlCol="0" anchor="t">
            <a:normAutofit/>
          </a:bodyPr>
          <a:lstStyle/>
          <a:p>
            <a:r>
              <a:rPr lang="en-US" dirty="0"/>
              <a:t>Click to edit Master title style</a:t>
            </a:r>
            <a:endParaRPr lang="nl-NL" dirty="0"/>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0" tIns="0" rIns="0" bIns="0" rtlCol="0">
            <a:normAutofit/>
          </a:bodyPr>
          <a:lstStyle/>
          <a:p>
            <a:pPr lvl="0"/>
            <a:r>
              <a:rPr lang="nl-NL" dirty="0" err="1"/>
              <a:t>Clik</a:t>
            </a:r>
            <a:r>
              <a:rPr lang="nl-NL" dirty="0"/>
              <a:t> </a:t>
            </a:r>
            <a:r>
              <a:rPr lang="nl-NL" dirty="0" err="1"/>
              <a:t>to</a:t>
            </a:r>
            <a:r>
              <a:rPr lang="nl-NL" dirty="0"/>
              <a:t> </a:t>
            </a:r>
            <a:r>
              <a:rPr lang="nl-NL" dirty="0" err="1"/>
              <a:t>add</a:t>
            </a:r>
            <a:r>
              <a:rPr lang="nl-NL" dirty="0"/>
              <a:t> tekst</a:t>
            </a:r>
          </a:p>
          <a:p>
            <a:pPr lvl="1"/>
            <a:r>
              <a:rPr lang="nl-NL" dirty="0"/>
              <a:t>Second level</a:t>
            </a:r>
          </a:p>
          <a:p>
            <a:pPr lvl="2"/>
            <a:r>
              <a:rPr lang="nl-NL" dirty="0" err="1"/>
              <a:t>Third</a:t>
            </a:r>
            <a:r>
              <a:rPr lang="nl-NL" dirty="0"/>
              <a:t> level</a:t>
            </a:r>
          </a:p>
          <a:p>
            <a:pPr lvl="3"/>
            <a:r>
              <a:rPr lang="nl-NL" dirty="0" err="1"/>
              <a:t>Forth</a:t>
            </a:r>
            <a:r>
              <a:rPr lang="nl-NL" dirty="0"/>
              <a:t> level</a:t>
            </a:r>
          </a:p>
          <a:p>
            <a:pPr lvl="4"/>
            <a:r>
              <a:rPr lang="nl-NL" dirty="0" err="1"/>
              <a:t>Fifth</a:t>
            </a:r>
            <a:r>
              <a:rPr lang="nl-NL" dirty="0"/>
              <a:t> level</a:t>
            </a:r>
          </a:p>
        </p:txBody>
      </p:sp>
      <p:sp>
        <p:nvSpPr>
          <p:cNvPr id="4" name="Footer Placeholder 3"/>
          <p:cNvSpPr>
            <a:spLocks noGrp="1"/>
          </p:cNvSpPr>
          <p:nvPr>
            <p:ph type="ftr" sz="quarter" idx="3"/>
          </p:nvPr>
        </p:nvSpPr>
        <p:spPr>
          <a:xfrm>
            <a:off x="457200" y="4594623"/>
            <a:ext cx="82296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a:p>
        </p:txBody>
      </p:sp>
    </p:spTree>
    <p:extLst>
      <p:ext uri="{BB962C8B-B14F-4D97-AF65-F5344CB8AC3E}">
        <p14:creationId xmlns:p14="http://schemas.microsoft.com/office/powerpoint/2010/main" val="222775409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2" r:id="rId4"/>
    <p:sldLayoutId id="2147483653" r:id="rId5"/>
    <p:sldLayoutId id="2147483656" r:id="rId6"/>
    <p:sldLayoutId id="2147483659" r:id="rId7"/>
    <p:sldLayoutId id="2147483660" r:id="rId8"/>
    <p:sldLayoutId id="2147483663" r:id="rId9"/>
  </p:sldLayoutIdLst>
  <p:txStyles>
    <p:titleStyle>
      <a:lvl1pPr algn="l" defTabSz="457200" rtl="0" eaLnBrk="1" latinLnBrk="0" hangingPunct="1">
        <a:spcBef>
          <a:spcPct val="0"/>
        </a:spcBef>
        <a:buNone/>
        <a:defRPr sz="2400" b="1" kern="1200">
          <a:solidFill>
            <a:srgbClr val="C4111A"/>
          </a:solidFill>
          <a:latin typeface="Arial Narrow" charset="0"/>
          <a:ea typeface="Arial Narrow" charset="0"/>
          <a:cs typeface="Arial Narrow" charset="0"/>
        </a:defRPr>
      </a:lvl1pPr>
    </p:titleStyle>
    <p:bodyStyle>
      <a:lvl1pPr marL="342900" indent="-342900" algn="l" defTabSz="457200" rtl="0" eaLnBrk="1" latinLnBrk="0" hangingPunct="1">
        <a:spcBef>
          <a:spcPct val="20000"/>
        </a:spcBef>
        <a:buFont typeface="Arial"/>
        <a:buChar char="•"/>
        <a:defRPr sz="2000" kern="1200" baseline="0">
          <a:solidFill>
            <a:schemeClr val="bg1">
              <a:lumMod val="50000"/>
            </a:schemeClr>
          </a:solidFill>
          <a:latin typeface="Arial Narrow" charset="0"/>
          <a:ea typeface="Arial Narrow" charset="0"/>
          <a:cs typeface="Arial Narrow"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Arial Narrow" charset="0"/>
          <a:ea typeface="Arial Narrow" charset="0"/>
          <a:cs typeface="Arial Narrow" charset="0"/>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Arial Narrow" charset="0"/>
          <a:ea typeface="Arial Narrow" charset="0"/>
          <a:cs typeface="Arial Narrow" charset="0"/>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Arial Narrow" charset="0"/>
          <a:ea typeface="Arial Narrow" charset="0"/>
          <a:cs typeface="Arial Narrow" charset="0"/>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Arial Narrow" charset="0"/>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21.pn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20.png"/><Relationship Id="rId2" Type="http://schemas.openxmlformats.org/officeDocument/2006/relationships/image" Target="../media/image62.jpeg"/><Relationship Id="rId16"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5" Type="http://schemas.openxmlformats.org/officeDocument/2006/relationships/image" Target="../media/image23.pn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jpe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76.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3.png"/><Relationship Id="rId11" Type="http://schemas.openxmlformats.org/officeDocument/2006/relationships/image" Target="../media/image75.jpeg"/><Relationship Id="rId5" Type="http://schemas.openxmlformats.org/officeDocument/2006/relationships/image" Target="../media/image22.png"/><Relationship Id="rId15" Type="http://schemas.openxmlformats.org/officeDocument/2006/relationships/image" Target="../media/image79.jpeg"/><Relationship Id="rId10" Type="http://schemas.openxmlformats.org/officeDocument/2006/relationships/image" Target="../media/image74.jpeg"/><Relationship Id="rId4" Type="http://schemas.openxmlformats.org/officeDocument/2006/relationships/image" Target="../media/image21.png"/><Relationship Id="rId9" Type="http://schemas.openxmlformats.org/officeDocument/2006/relationships/image" Target="../media/image73.wmf"/><Relationship Id="rId14" Type="http://schemas.openxmlformats.org/officeDocument/2006/relationships/image" Target="../media/image78.jpeg"/></Relationships>
</file>

<file path=ppt/slides/_rels/slide13.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18" Type="http://schemas.openxmlformats.org/officeDocument/2006/relationships/image" Target="../media/image24.pn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85.jpeg"/><Relationship Id="rId17" Type="http://schemas.openxmlformats.org/officeDocument/2006/relationships/image" Target="../media/image23.png"/><Relationship Id="rId2" Type="http://schemas.openxmlformats.org/officeDocument/2006/relationships/image" Target="../media/image62.jpeg"/><Relationship Id="rId16"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66.jpeg"/><Relationship Id="rId11" Type="http://schemas.openxmlformats.org/officeDocument/2006/relationships/image" Target="../media/image84.jpeg"/><Relationship Id="rId5" Type="http://schemas.openxmlformats.org/officeDocument/2006/relationships/image" Target="../media/image80.jpeg"/><Relationship Id="rId15" Type="http://schemas.openxmlformats.org/officeDocument/2006/relationships/image" Target="../media/image21.png"/><Relationship Id="rId10" Type="http://schemas.openxmlformats.org/officeDocument/2006/relationships/image" Target="../media/image83.jpeg"/><Relationship Id="rId4" Type="http://schemas.openxmlformats.org/officeDocument/2006/relationships/image" Target="../media/image64.jpeg"/><Relationship Id="rId9" Type="http://schemas.openxmlformats.org/officeDocument/2006/relationships/image" Target="../media/image82.jpeg"/><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jpe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91.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3.png"/><Relationship Id="rId11" Type="http://schemas.openxmlformats.org/officeDocument/2006/relationships/image" Target="../media/image90.jpeg"/><Relationship Id="rId5" Type="http://schemas.openxmlformats.org/officeDocument/2006/relationships/image" Target="../media/image22.png"/><Relationship Id="rId10" Type="http://schemas.openxmlformats.org/officeDocument/2006/relationships/image" Target="../media/image89.jpeg"/><Relationship Id="rId4" Type="http://schemas.openxmlformats.org/officeDocument/2006/relationships/image" Target="../media/image21.png"/><Relationship Id="rId9" Type="http://schemas.openxmlformats.org/officeDocument/2006/relationships/image" Target="../media/image8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png"/><Relationship Id="rId2" Type="http://schemas.openxmlformats.org/officeDocument/2006/relationships/image" Target="../media/image9.jpeg"/><Relationship Id="rId16"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pn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9.jpeg"/><Relationship Id="rId3" Type="http://schemas.openxmlformats.org/officeDocument/2006/relationships/image" Target="../media/image21.png"/><Relationship Id="rId7" Type="http://schemas.openxmlformats.org/officeDocument/2006/relationships/image" Target="../media/image9.jpeg"/><Relationship Id="rId12" Type="http://schemas.openxmlformats.org/officeDocument/2006/relationships/image" Target="../media/image25.jpeg"/><Relationship Id="rId2" Type="http://schemas.openxmlformats.org/officeDocument/2006/relationships/image" Target="../media/image20.png"/><Relationship Id="rId16" Type="http://schemas.openxmlformats.org/officeDocument/2006/relationships/image" Target="../media/image28.jpeg"/><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17.jpeg"/><Relationship Id="rId5" Type="http://schemas.openxmlformats.org/officeDocument/2006/relationships/image" Target="../media/image23.png"/><Relationship Id="rId15" Type="http://schemas.openxmlformats.org/officeDocument/2006/relationships/image" Target="../media/image27.jpeg"/><Relationship Id="rId10" Type="http://schemas.openxmlformats.org/officeDocument/2006/relationships/image" Target="../media/image15.jpeg"/><Relationship Id="rId4" Type="http://schemas.openxmlformats.org/officeDocument/2006/relationships/image" Target="../media/image22.png"/><Relationship Id="rId9" Type="http://schemas.openxmlformats.org/officeDocument/2006/relationships/image" Target="../media/image14.jpeg"/><Relationship Id="rId14" Type="http://schemas.openxmlformats.org/officeDocument/2006/relationships/image" Target="../media/image26.jpeg"/></Relationships>
</file>

<file path=ppt/slides/_rels/slide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1.pn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image" Target="../media/image29.png"/><Relationship Id="rId1" Type="http://schemas.openxmlformats.org/officeDocument/2006/relationships/slideLayout" Target="../slideLayouts/slideLayout9.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3.png"/><Relationship Id="rId10" Type="http://schemas.openxmlformats.org/officeDocument/2006/relationships/image" Target="../media/image34.jpeg"/><Relationship Id="rId4" Type="http://schemas.openxmlformats.org/officeDocument/2006/relationships/image" Target="../media/image22.png"/><Relationship Id="rId9" Type="http://schemas.openxmlformats.org/officeDocument/2006/relationships/image" Target="../media/image33.jpeg"/><Relationship Id="rId14" Type="http://schemas.openxmlformats.org/officeDocument/2006/relationships/image" Target="../media/image3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1.jpeg"/><Relationship Id="rId7" Type="http://schemas.openxmlformats.org/officeDocument/2006/relationships/image" Target="../media/image22.png"/><Relationship Id="rId2" Type="http://schemas.openxmlformats.org/officeDocument/2006/relationships/image" Target="../media/image40.jpe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2.jpe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3.png"/><Relationship Id="rId11" Type="http://schemas.openxmlformats.org/officeDocument/2006/relationships/image" Target="../media/image46.jpeg"/><Relationship Id="rId5" Type="http://schemas.openxmlformats.org/officeDocument/2006/relationships/image" Target="../media/image22.png"/><Relationship Id="rId10" Type="http://schemas.openxmlformats.org/officeDocument/2006/relationships/image" Target="../media/image45.jpeg"/><Relationship Id="rId4" Type="http://schemas.openxmlformats.org/officeDocument/2006/relationships/image" Target="../media/image21.png"/><Relationship Id="rId9" Type="http://schemas.openxmlformats.org/officeDocument/2006/relationships/image" Target="../media/image44.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9.jpe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52.jpeg"/><Relationship Id="rId11" Type="http://schemas.openxmlformats.org/officeDocument/2006/relationships/image" Target="../media/image24.png"/><Relationship Id="rId5" Type="http://schemas.openxmlformats.org/officeDocument/2006/relationships/image" Target="../media/image51.jpeg"/><Relationship Id="rId10" Type="http://schemas.openxmlformats.org/officeDocument/2006/relationships/image" Target="../media/image23.png"/><Relationship Id="rId4" Type="http://schemas.openxmlformats.org/officeDocument/2006/relationships/image" Target="../media/image50.jpe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22.pn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6.jpeg"/><Relationship Id="rId11" Type="http://schemas.openxmlformats.org/officeDocument/2006/relationships/image" Target="../media/image20.png"/><Relationship Id="rId5" Type="http://schemas.openxmlformats.org/officeDocument/2006/relationships/image" Target="../media/image55.jpeg"/><Relationship Id="rId15" Type="http://schemas.openxmlformats.org/officeDocument/2006/relationships/image" Target="../media/image24.png"/><Relationship Id="rId10" Type="http://schemas.openxmlformats.org/officeDocument/2006/relationships/image" Target="../media/image60.pn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79DC4D-8DE7-42C6-B1E2-89E27F14BE27}"/>
              </a:ext>
            </a:extLst>
          </p:cNvPr>
          <p:cNvSpPr>
            <a:spLocks noGrp="1"/>
          </p:cNvSpPr>
          <p:nvPr>
            <p:ph type="ctrTitle"/>
          </p:nvPr>
        </p:nvSpPr>
        <p:spPr/>
        <p:txBody>
          <a:bodyPr/>
          <a:lstStyle/>
          <a:p>
            <a:r>
              <a:rPr lang="en-GB" dirty="0"/>
              <a:t>Tractor and Trailer Operations  </a:t>
            </a:r>
          </a:p>
        </p:txBody>
      </p:sp>
      <p:sp>
        <p:nvSpPr>
          <p:cNvPr id="3" name="Subtitle 2">
            <a:extLst>
              <a:ext uri="{FF2B5EF4-FFF2-40B4-BE49-F238E27FC236}">
                <a16:creationId xmlns:a16="http://schemas.microsoft.com/office/drawing/2014/main" xmlns="" id="{642C8B49-9648-400B-A7EA-6A41EFD5A7EA}"/>
              </a:ext>
            </a:extLst>
          </p:cNvPr>
          <p:cNvSpPr>
            <a:spLocks noGrp="1"/>
          </p:cNvSpPr>
          <p:nvPr>
            <p:ph type="subTitle" idx="1"/>
          </p:nvPr>
        </p:nvSpPr>
        <p:spPr/>
        <p:txBody>
          <a:bodyPr/>
          <a:lstStyle/>
          <a:p>
            <a:pPr marL="342900" indent="-342900"/>
            <a:r>
              <a:rPr lang="en-GB" dirty="0">
                <a:solidFill>
                  <a:srgbClr val="333399"/>
                </a:solidFill>
              </a:rPr>
              <a:t>P&amp;O Ferrymasters </a:t>
            </a:r>
          </a:p>
          <a:p>
            <a:pPr marL="342900" indent="-342900"/>
            <a:r>
              <a:rPr lang="en-GB" dirty="0">
                <a:solidFill>
                  <a:srgbClr val="333399"/>
                </a:solidFill>
              </a:rPr>
              <a:t>Driver Training Programme 2019 v1</a:t>
            </a:r>
          </a:p>
          <a:p>
            <a:endParaRPr lang="en-GB" dirty="0"/>
          </a:p>
        </p:txBody>
      </p:sp>
    </p:spTree>
    <p:extLst>
      <p:ext uri="{BB962C8B-B14F-4D97-AF65-F5344CB8AC3E}">
        <p14:creationId xmlns:p14="http://schemas.microsoft.com/office/powerpoint/2010/main" val="553107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xmlns="" id="{AFF66472-0EB9-47E6-A9CD-5BB7720C163C}"/>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wrap="square">
            <a:spAutoFit/>
          </a:bodyPr>
          <a:lstStyle/>
          <a:p>
            <a:pPr>
              <a:spcBef>
                <a:spcPct val="50000"/>
              </a:spcBef>
            </a:pPr>
            <a:r>
              <a:rPr lang="en-GB" sz="2200" b="1" dirty="0" smtClean="0">
                <a:solidFill>
                  <a:srgbClr val="C00000"/>
                </a:solidFill>
                <a:latin typeface="Arial Narrow" panose="020B0606020202030204" pitchFamily="34" charset="0"/>
              </a:rPr>
              <a:t>Removing and replacing side posts</a:t>
            </a:r>
            <a:endParaRPr lang="en-GB" sz="2200" b="1" dirty="0">
              <a:solidFill>
                <a:srgbClr val="C00000"/>
              </a:solidFill>
              <a:latin typeface="Arial Narrow" panose="020B0606020202030204" pitchFamily="34" charset="0"/>
            </a:endParaRPr>
          </a:p>
        </p:txBody>
      </p:sp>
      <p:pic>
        <p:nvPicPr>
          <p:cNvPr id="2" name="Moving and replacing side post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285750"/>
            <a:ext cx="7620000" cy="4572000"/>
          </a:xfrm>
          <a:prstGeom prst="rect">
            <a:avLst/>
          </a:prstGeom>
        </p:spPr>
      </p:pic>
    </p:spTree>
    <p:extLst>
      <p:ext uri="{BB962C8B-B14F-4D97-AF65-F5344CB8AC3E}">
        <p14:creationId xmlns:p14="http://schemas.microsoft.com/office/powerpoint/2010/main" val="124672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G00537-20141009-1215"/>
          <p:cNvPicPr>
            <a:picLocks noChangeAspect="1" noChangeArrowheads="1"/>
          </p:cNvPicPr>
          <p:nvPr/>
        </p:nvPicPr>
        <p:blipFill>
          <a:blip r:embed="rId2" cstate="screen"/>
          <a:srcRect/>
          <a:stretch>
            <a:fillRect/>
          </a:stretch>
        </p:blipFill>
        <p:spPr bwMode="auto">
          <a:xfrm>
            <a:off x="179512" y="151407"/>
            <a:ext cx="2019402" cy="1285507"/>
          </a:xfrm>
          <a:prstGeom prst="rect">
            <a:avLst/>
          </a:prstGeom>
          <a:noFill/>
          <a:ln w="38100">
            <a:solidFill>
              <a:schemeClr val="tx1">
                <a:lumMod val="65000"/>
                <a:lumOff val="35000"/>
              </a:schemeClr>
            </a:solidFill>
            <a:miter lim="800000"/>
            <a:headEnd/>
            <a:tailEnd/>
          </a:ln>
        </p:spPr>
      </p:pic>
      <p:pic>
        <p:nvPicPr>
          <p:cNvPr id="5" name="Picture 5" descr="IMG00519-20141009-1207"/>
          <p:cNvPicPr>
            <a:picLocks noChangeAspect="1" noChangeArrowheads="1"/>
          </p:cNvPicPr>
          <p:nvPr/>
        </p:nvPicPr>
        <p:blipFill>
          <a:blip r:embed="rId3" cstate="screen"/>
          <a:srcRect/>
          <a:stretch>
            <a:fillRect/>
          </a:stretch>
        </p:blipFill>
        <p:spPr bwMode="auto">
          <a:xfrm>
            <a:off x="2304672" y="151406"/>
            <a:ext cx="2071385" cy="1285507"/>
          </a:xfrm>
          <a:prstGeom prst="rect">
            <a:avLst/>
          </a:prstGeom>
          <a:noFill/>
          <a:ln w="38100">
            <a:solidFill>
              <a:schemeClr val="tx1">
                <a:lumMod val="65000"/>
                <a:lumOff val="35000"/>
              </a:schemeClr>
            </a:solidFill>
            <a:miter lim="800000"/>
            <a:headEnd/>
            <a:tailEnd/>
          </a:ln>
        </p:spPr>
      </p:pic>
      <p:pic>
        <p:nvPicPr>
          <p:cNvPr id="7" name="Picture 6" descr="IMG00520-20141009-1208"/>
          <p:cNvPicPr>
            <a:picLocks noChangeAspect="1" noChangeArrowheads="1"/>
          </p:cNvPicPr>
          <p:nvPr/>
        </p:nvPicPr>
        <p:blipFill>
          <a:blip r:embed="rId4" cstate="screen"/>
          <a:srcRect/>
          <a:stretch>
            <a:fillRect/>
          </a:stretch>
        </p:blipFill>
        <p:spPr bwMode="auto">
          <a:xfrm>
            <a:off x="4553079" y="151406"/>
            <a:ext cx="2065435" cy="1285507"/>
          </a:xfrm>
          <a:prstGeom prst="rect">
            <a:avLst/>
          </a:prstGeom>
          <a:noFill/>
          <a:ln w="38100">
            <a:solidFill>
              <a:schemeClr val="tx1">
                <a:lumMod val="65000"/>
                <a:lumOff val="35000"/>
              </a:schemeClr>
            </a:solidFill>
            <a:miter lim="800000"/>
            <a:headEnd/>
            <a:tailEnd/>
          </a:ln>
        </p:spPr>
      </p:pic>
      <p:pic>
        <p:nvPicPr>
          <p:cNvPr id="8" name="Picture 7" descr="IMG00521-20141009-1208"/>
          <p:cNvPicPr>
            <a:picLocks noChangeAspect="1" noChangeArrowheads="1"/>
          </p:cNvPicPr>
          <p:nvPr/>
        </p:nvPicPr>
        <p:blipFill>
          <a:blip r:embed="rId5" cstate="screen"/>
          <a:srcRect/>
          <a:stretch>
            <a:fillRect/>
          </a:stretch>
        </p:blipFill>
        <p:spPr bwMode="auto">
          <a:xfrm>
            <a:off x="6773468" y="151407"/>
            <a:ext cx="2065732" cy="1285507"/>
          </a:xfrm>
          <a:prstGeom prst="rect">
            <a:avLst/>
          </a:prstGeom>
          <a:noFill/>
          <a:ln w="38100">
            <a:solidFill>
              <a:schemeClr val="tx1">
                <a:lumMod val="65000"/>
                <a:lumOff val="35000"/>
              </a:schemeClr>
            </a:solidFill>
            <a:miter lim="800000"/>
            <a:headEnd/>
            <a:tailEnd/>
          </a:ln>
        </p:spPr>
      </p:pic>
      <p:pic>
        <p:nvPicPr>
          <p:cNvPr id="9" name="Picture 8" descr="IMG00522-20141009-1209"/>
          <p:cNvPicPr>
            <a:picLocks noChangeAspect="1" noChangeArrowheads="1"/>
          </p:cNvPicPr>
          <p:nvPr/>
        </p:nvPicPr>
        <p:blipFill>
          <a:blip r:embed="rId6" cstate="screen"/>
          <a:srcRect/>
          <a:stretch>
            <a:fillRect/>
          </a:stretch>
        </p:blipFill>
        <p:spPr bwMode="auto">
          <a:xfrm>
            <a:off x="167672" y="1583136"/>
            <a:ext cx="2019403" cy="1340138"/>
          </a:xfrm>
          <a:prstGeom prst="rect">
            <a:avLst/>
          </a:prstGeom>
          <a:noFill/>
          <a:ln w="38100">
            <a:solidFill>
              <a:schemeClr val="tx1">
                <a:lumMod val="65000"/>
                <a:lumOff val="35000"/>
              </a:schemeClr>
            </a:solidFill>
            <a:miter lim="800000"/>
            <a:headEnd/>
            <a:tailEnd/>
          </a:ln>
        </p:spPr>
      </p:pic>
      <p:pic>
        <p:nvPicPr>
          <p:cNvPr id="10" name="Picture 9" descr="IMG00523-20141009-1209"/>
          <p:cNvPicPr>
            <a:picLocks noChangeAspect="1" noChangeArrowheads="1"/>
          </p:cNvPicPr>
          <p:nvPr/>
        </p:nvPicPr>
        <p:blipFill>
          <a:blip r:embed="rId7" cstate="screen"/>
          <a:srcRect/>
          <a:stretch>
            <a:fillRect/>
          </a:stretch>
        </p:blipFill>
        <p:spPr bwMode="auto">
          <a:xfrm>
            <a:off x="2351831" y="1583137"/>
            <a:ext cx="2024226" cy="1340138"/>
          </a:xfrm>
          <a:prstGeom prst="rect">
            <a:avLst/>
          </a:prstGeom>
          <a:noFill/>
          <a:ln w="38100">
            <a:solidFill>
              <a:schemeClr val="tx1">
                <a:lumMod val="65000"/>
                <a:lumOff val="35000"/>
              </a:schemeClr>
            </a:solidFill>
            <a:miter lim="800000"/>
            <a:headEnd/>
            <a:tailEnd/>
          </a:ln>
        </p:spPr>
      </p:pic>
      <p:pic>
        <p:nvPicPr>
          <p:cNvPr id="11" name="Picture 10" descr="IMG00524-20141009-1209"/>
          <p:cNvPicPr>
            <a:picLocks noChangeAspect="1" noChangeArrowheads="1"/>
          </p:cNvPicPr>
          <p:nvPr/>
        </p:nvPicPr>
        <p:blipFill>
          <a:blip r:embed="rId8" cstate="screen"/>
          <a:srcRect/>
          <a:stretch>
            <a:fillRect/>
          </a:stretch>
        </p:blipFill>
        <p:spPr bwMode="auto">
          <a:xfrm>
            <a:off x="4553078" y="1583137"/>
            <a:ext cx="2065435" cy="1314918"/>
          </a:xfrm>
          <a:prstGeom prst="rect">
            <a:avLst/>
          </a:prstGeom>
          <a:noFill/>
          <a:ln w="38100">
            <a:solidFill>
              <a:schemeClr val="tx1">
                <a:lumMod val="65000"/>
                <a:lumOff val="35000"/>
              </a:schemeClr>
            </a:solidFill>
            <a:miter lim="800000"/>
            <a:headEnd/>
            <a:tailEnd/>
          </a:ln>
        </p:spPr>
      </p:pic>
      <p:pic>
        <p:nvPicPr>
          <p:cNvPr id="12" name="Picture 11" descr="IMG00525-20141009-1210"/>
          <p:cNvPicPr>
            <a:picLocks noChangeAspect="1" noChangeArrowheads="1"/>
          </p:cNvPicPr>
          <p:nvPr/>
        </p:nvPicPr>
        <p:blipFill>
          <a:blip r:embed="rId9" cstate="screen"/>
          <a:srcRect/>
          <a:stretch>
            <a:fillRect/>
          </a:stretch>
        </p:blipFill>
        <p:spPr bwMode="auto">
          <a:xfrm>
            <a:off x="6773468" y="1583137"/>
            <a:ext cx="2065732" cy="1337028"/>
          </a:xfrm>
          <a:prstGeom prst="rect">
            <a:avLst/>
          </a:prstGeom>
          <a:noFill/>
          <a:ln w="38100">
            <a:solidFill>
              <a:schemeClr val="tx1">
                <a:lumMod val="65000"/>
                <a:lumOff val="35000"/>
              </a:schemeClr>
            </a:solidFill>
            <a:miter lim="800000"/>
            <a:headEnd/>
            <a:tailEnd/>
          </a:ln>
        </p:spPr>
      </p:pic>
      <p:sp>
        <p:nvSpPr>
          <p:cNvPr id="13" name="Oval 22"/>
          <p:cNvSpPr>
            <a:spLocks noChangeArrowheads="1"/>
          </p:cNvSpPr>
          <p:nvPr/>
        </p:nvSpPr>
        <p:spPr bwMode="auto">
          <a:xfrm>
            <a:off x="7236297" y="1992062"/>
            <a:ext cx="1088172" cy="52228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4" name="Picture 12" descr="IMG00526-20141009-1210"/>
          <p:cNvPicPr>
            <a:picLocks noChangeAspect="1" noChangeArrowheads="1"/>
          </p:cNvPicPr>
          <p:nvPr/>
        </p:nvPicPr>
        <p:blipFill>
          <a:blip r:embed="rId10" cstate="screen"/>
          <a:srcRect/>
          <a:stretch>
            <a:fillRect/>
          </a:stretch>
        </p:blipFill>
        <p:spPr bwMode="auto">
          <a:xfrm>
            <a:off x="155324" y="3061227"/>
            <a:ext cx="2043590" cy="1263999"/>
          </a:xfrm>
          <a:prstGeom prst="rect">
            <a:avLst/>
          </a:prstGeom>
          <a:noFill/>
          <a:ln w="38100">
            <a:solidFill>
              <a:schemeClr val="tx1">
                <a:lumMod val="65000"/>
                <a:lumOff val="35000"/>
              </a:schemeClr>
            </a:solidFill>
            <a:miter lim="800000"/>
            <a:headEnd/>
            <a:tailEnd/>
          </a:ln>
        </p:spPr>
      </p:pic>
      <p:pic>
        <p:nvPicPr>
          <p:cNvPr id="15" name="Picture 13" descr="IMG00527-20141009-1210"/>
          <p:cNvPicPr>
            <a:picLocks noChangeAspect="1" noChangeArrowheads="1"/>
          </p:cNvPicPr>
          <p:nvPr/>
        </p:nvPicPr>
        <p:blipFill>
          <a:blip r:embed="rId11" cstate="screen"/>
          <a:srcRect/>
          <a:stretch>
            <a:fillRect/>
          </a:stretch>
        </p:blipFill>
        <p:spPr bwMode="auto">
          <a:xfrm>
            <a:off x="2351830" y="3061227"/>
            <a:ext cx="2024227" cy="1263999"/>
          </a:xfrm>
          <a:prstGeom prst="rect">
            <a:avLst/>
          </a:prstGeom>
          <a:noFill/>
          <a:ln w="38100">
            <a:solidFill>
              <a:schemeClr val="tx1">
                <a:lumMod val="65000"/>
                <a:lumOff val="35000"/>
              </a:schemeClr>
            </a:solidFill>
            <a:miter lim="800000"/>
            <a:headEnd/>
            <a:tailEnd/>
          </a:ln>
        </p:spPr>
      </p:pic>
      <p:sp>
        <p:nvSpPr>
          <p:cNvPr id="16" name="Text Box 2">
            <a:extLst>
              <a:ext uri="{FF2B5EF4-FFF2-40B4-BE49-F238E27FC236}">
                <a16:creationId xmlns:a16="http://schemas.microsoft.com/office/drawing/2014/main" xmlns="" id="{CD6B7D88-941E-4218-8C00-47EB47426C1C}"/>
              </a:ext>
            </a:extLst>
          </p:cNvPr>
          <p:cNvSpPr txBox="1">
            <a:spLocks noChangeArrowheads="1"/>
          </p:cNvSpPr>
          <p:nvPr/>
        </p:nvSpPr>
        <p:spPr bwMode="white">
          <a:xfrm>
            <a:off x="121578" y="4325226"/>
            <a:ext cx="4679950" cy="276999"/>
          </a:xfrm>
          <a:prstGeom prst="rect">
            <a:avLst/>
          </a:prstGeom>
          <a:noFill/>
          <a:ln w="9525" algn="ctr">
            <a:noFill/>
            <a:miter lim="800000"/>
            <a:headEnd/>
            <a:tailEnd/>
          </a:ln>
          <a:effectLst/>
        </p:spPr>
        <p:txBody>
          <a:bodyPr>
            <a:spAutoFit/>
          </a:bodyPr>
          <a:lstStyle/>
          <a:p>
            <a:pPr defTabSz="914400" fontAlgn="base">
              <a:spcBef>
                <a:spcPct val="50000"/>
              </a:spcBef>
              <a:spcAft>
                <a:spcPct val="0"/>
              </a:spcAft>
            </a:pPr>
            <a:r>
              <a:rPr lang="en-GB" sz="1200" b="1" dirty="0">
                <a:solidFill>
                  <a:srgbClr val="ED1C24"/>
                </a:solidFill>
                <a:latin typeface="Arial Narrow" panose="020B0606020202030204" pitchFamily="34" charset="0"/>
              </a:rPr>
              <a:t>SWP008 - Preparing a Coil Well</a:t>
            </a:r>
          </a:p>
        </p:txBody>
      </p:sp>
      <p:grpSp>
        <p:nvGrpSpPr>
          <p:cNvPr id="17" name="Group 15">
            <a:extLst>
              <a:ext uri="{FF2B5EF4-FFF2-40B4-BE49-F238E27FC236}">
                <a16:creationId xmlns:a16="http://schemas.microsoft.com/office/drawing/2014/main" xmlns="" id="{F9D6541E-3269-4844-95F4-B73A43ACDBAB}"/>
              </a:ext>
            </a:extLst>
          </p:cNvPr>
          <p:cNvGrpSpPr>
            <a:grpSpLocks/>
          </p:cNvGrpSpPr>
          <p:nvPr/>
        </p:nvGrpSpPr>
        <p:grpSpPr bwMode="auto">
          <a:xfrm>
            <a:off x="2758119" y="4435475"/>
            <a:ext cx="3700463" cy="708025"/>
            <a:chOff x="2000" y="3847"/>
            <a:chExt cx="2331" cy="446"/>
          </a:xfrm>
        </p:grpSpPr>
        <p:pic>
          <p:nvPicPr>
            <p:cNvPr id="18" name="Picture 16" descr="mandatory-high-visability-clothing2">
              <a:extLst>
                <a:ext uri="{FF2B5EF4-FFF2-40B4-BE49-F238E27FC236}">
                  <a16:creationId xmlns:a16="http://schemas.microsoft.com/office/drawing/2014/main" xmlns="" id="{1748D087-34FE-41B5-B524-C2314BE6EEB1}"/>
                </a:ext>
              </a:extLst>
            </p:cNvPr>
            <p:cNvPicPr>
              <a:picLocks noChangeAspect="1" noChangeArrowheads="1"/>
            </p:cNvPicPr>
            <p:nvPr/>
          </p:nvPicPr>
          <p:blipFill>
            <a:blip r:embed="rId12" cstate="print"/>
            <a:srcRect/>
            <a:stretch>
              <a:fillRect/>
            </a:stretch>
          </p:blipFill>
          <p:spPr bwMode="auto">
            <a:xfrm>
              <a:off x="2481" y="3847"/>
              <a:ext cx="442" cy="445"/>
            </a:xfrm>
            <a:prstGeom prst="rect">
              <a:avLst/>
            </a:prstGeom>
            <a:noFill/>
          </p:spPr>
        </p:pic>
        <p:pic>
          <p:nvPicPr>
            <p:cNvPr id="19" name="Picture 17" descr="mandatory-gloves-2">
              <a:extLst>
                <a:ext uri="{FF2B5EF4-FFF2-40B4-BE49-F238E27FC236}">
                  <a16:creationId xmlns:a16="http://schemas.microsoft.com/office/drawing/2014/main" xmlns="" id="{E1D82A89-13EC-4C83-88D4-72484D9BE2DD}"/>
                </a:ext>
              </a:extLst>
            </p:cNvPr>
            <p:cNvPicPr>
              <a:picLocks noChangeAspect="1" noChangeArrowheads="1"/>
            </p:cNvPicPr>
            <p:nvPr/>
          </p:nvPicPr>
          <p:blipFill>
            <a:blip r:embed="rId13" cstate="print"/>
            <a:srcRect/>
            <a:stretch>
              <a:fillRect/>
            </a:stretch>
          </p:blipFill>
          <p:spPr bwMode="auto">
            <a:xfrm>
              <a:off x="2971" y="3847"/>
              <a:ext cx="433" cy="444"/>
            </a:xfrm>
            <a:prstGeom prst="rect">
              <a:avLst/>
            </a:prstGeom>
            <a:noFill/>
          </p:spPr>
        </p:pic>
        <p:pic>
          <p:nvPicPr>
            <p:cNvPr id="20" name="Picture 18" descr="mandatory-boots-2">
              <a:extLst>
                <a:ext uri="{FF2B5EF4-FFF2-40B4-BE49-F238E27FC236}">
                  <a16:creationId xmlns:a16="http://schemas.microsoft.com/office/drawing/2014/main" xmlns="" id="{314095D6-0CC7-40AA-872B-A8BCEB0B0C0F}"/>
                </a:ext>
              </a:extLst>
            </p:cNvPr>
            <p:cNvPicPr>
              <a:picLocks noChangeAspect="1" noChangeArrowheads="1"/>
            </p:cNvPicPr>
            <p:nvPr/>
          </p:nvPicPr>
          <p:blipFill>
            <a:blip r:embed="rId14" cstate="print"/>
            <a:srcRect/>
            <a:stretch>
              <a:fillRect/>
            </a:stretch>
          </p:blipFill>
          <p:spPr bwMode="auto">
            <a:xfrm>
              <a:off x="3424" y="3849"/>
              <a:ext cx="433" cy="444"/>
            </a:xfrm>
            <a:prstGeom prst="rect">
              <a:avLst/>
            </a:prstGeom>
            <a:noFill/>
          </p:spPr>
        </p:pic>
        <p:pic>
          <p:nvPicPr>
            <p:cNvPr id="21" name="Picture 19" descr="mandatory-overalls-2">
              <a:extLst>
                <a:ext uri="{FF2B5EF4-FFF2-40B4-BE49-F238E27FC236}">
                  <a16:creationId xmlns:a16="http://schemas.microsoft.com/office/drawing/2014/main" xmlns="" id="{7F38441B-30DB-45E5-BC06-E3A4F47BAE7E}"/>
                </a:ext>
              </a:extLst>
            </p:cNvPr>
            <p:cNvPicPr>
              <a:picLocks noChangeAspect="1" noChangeArrowheads="1"/>
            </p:cNvPicPr>
            <p:nvPr/>
          </p:nvPicPr>
          <p:blipFill>
            <a:blip r:embed="rId15" cstate="print"/>
            <a:srcRect/>
            <a:stretch>
              <a:fillRect/>
            </a:stretch>
          </p:blipFill>
          <p:spPr bwMode="auto">
            <a:xfrm>
              <a:off x="3887" y="3848"/>
              <a:ext cx="444" cy="445"/>
            </a:xfrm>
            <a:prstGeom prst="rect">
              <a:avLst/>
            </a:prstGeom>
            <a:noFill/>
          </p:spPr>
        </p:pic>
        <p:pic>
          <p:nvPicPr>
            <p:cNvPr id="22" name="Picture 20" descr="mandatory-helmet- chin strap 2">
              <a:extLst>
                <a:ext uri="{FF2B5EF4-FFF2-40B4-BE49-F238E27FC236}">
                  <a16:creationId xmlns:a16="http://schemas.microsoft.com/office/drawing/2014/main" xmlns="" id="{7F69EB70-109B-4349-B734-005E9E8197D5}"/>
                </a:ext>
              </a:extLst>
            </p:cNvPr>
            <p:cNvPicPr>
              <a:picLocks noChangeAspect="1" noChangeArrowheads="1"/>
            </p:cNvPicPr>
            <p:nvPr/>
          </p:nvPicPr>
          <p:blipFill>
            <a:blip r:embed="rId16" cstate="print"/>
            <a:srcRect/>
            <a:stretch>
              <a:fillRect/>
            </a:stretch>
          </p:blipFill>
          <p:spPr bwMode="auto">
            <a:xfrm>
              <a:off x="2000" y="3849"/>
              <a:ext cx="451" cy="444"/>
            </a:xfrm>
            <a:prstGeom prst="rect">
              <a:avLst/>
            </a:prstGeom>
            <a:noFill/>
          </p:spPr>
        </p:pic>
      </p:grpSp>
    </p:spTree>
    <p:extLst>
      <p:ext uri="{BB962C8B-B14F-4D97-AF65-F5344CB8AC3E}">
        <p14:creationId xmlns:p14="http://schemas.microsoft.com/office/powerpoint/2010/main" val="404958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a:extLst>
              <a:ext uri="{FF2B5EF4-FFF2-40B4-BE49-F238E27FC236}">
                <a16:creationId xmlns:a16="http://schemas.microsoft.com/office/drawing/2014/main" xmlns="" id="{CD56A077-4160-4883-B9BF-5EB83AF26CFF}"/>
              </a:ext>
            </a:extLst>
          </p:cNvPr>
          <p:cNvSpPr txBox="1">
            <a:spLocks noChangeArrowheads="1"/>
          </p:cNvSpPr>
          <p:nvPr/>
        </p:nvSpPr>
        <p:spPr bwMode="white">
          <a:xfrm>
            <a:off x="2051819" y="1640640"/>
            <a:ext cx="6805553" cy="246221"/>
          </a:xfrm>
          <a:prstGeom prst="rect">
            <a:avLst/>
          </a:prstGeom>
          <a:noFill/>
          <a:ln w="9525" algn="ctr">
            <a:noFill/>
            <a:miter lim="800000"/>
            <a:headEnd/>
            <a:tailEnd/>
          </a:ln>
          <a:effectLst/>
        </p:spPr>
        <p:txBody>
          <a:bodyPr wrap="square">
            <a:spAutoFit/>
          </a:bodyPr>
          <a:lstStyle/>
          <a:p>
            <a:pPr algn="l">
              <a:spcBef>
                <a:spcPct val="50000"/>
              </a:spcBef>
            </a:pPr>
            <a:r>
              <a:rPr lang="en-GB" sz="1000" dirty="0">
                <a:latin typeface="Arial Narrow" panose="020B0606020202030204" pitchFamily="34" charset="0"/>
              </a:rPr>
              <a:t>Fig. 1	                                                                               Fig. 2 		                                  Fig. 3		                           </a:t>
            </a:r>
          </a:p>
        </p:txBody>
      </p:sp>
      <p:sp>
        <p:nvSpPr>
          <p:cNvPr id="7" name="Text Box 9">
            <a:extLst>
              <a:ext uri="{FF2B5EF4-FFF2-40B4-BE49-F238E27FC236}">
                <a16:creationId xmlns:a16="http://schemas.microsoft.com/office/drawing/2014/main" xmlns="" id="{F36F9C53-41F6-4E68-A642-B6CDDA55436F}"/>
              </a:ext>
            </a:extLst>
          </p:cNvPr>
          <p:cNvSpPr txBox="1">
            <a:spLocks noChangeArrowheads="1"/>
          </p:cNvSpPr>
          <p:nvPr/>
        </p:nvSpPr>
        <p:spPr bwMode="white">
          <a:xfrm>
            <a:off x="2243449" y="3566377"/>
            <a:ext cx="6445933" cy="276999"/>
          </a:xfrm>
          <a:prstGeom prst="rect">
            <a:avLst/>
          </a:prstGeom>
          <a:noFill/>
          <a:ln w="9525" algn="ctr">
            <a:noFill/>
            <a:miter lim="800000"/>
            <a:headEnd/>
            <a:tailEnd/>
          </a:ln>
          <a:effectLst/>
        </p:spPr>
        <p:txBody>
          <a:bodyPr wrap="square">
            <a:spAutoFit/>
          </a:bodyPr>
          <a:lstStyle/>
          <a:p>
            <a:pPr algn="l">
              <a:spcBef>
                <a:spcPct val="50000"/>
              </a:spcBef>
            </a:pPr>
            <a:r>
              <a:rPr lang="en-GB" sz="1000" dirty="0">
                <a:latin typeface="Arial Narrow" panose="020B0606020202030204" pitchFamily="34" charset="0"/>
              </a:rPr>
              <a:t>Fig. 5		                                            Fig. 6 		                                           Fig. 7</a:t>
            </a:r>
            <a:r>
              <a:rPr lang="en-GB" sz="1200" dirty="0"/>
              <a:t>		        </a:t>
            </a:r>
          </a:p>
        </p:txBody>
      </p:sp>
      <p:grpSp>
        <p:nvGrpSpPr>
          <p:cNvPr id="8" name="Group 15">
            <a:extLst>
              <a:ext uri="{FF2B5EF4-FFF2-40B4-BE49-F238E27FC236}">
                <a16:creationId xmlns:a16="http://schemas.microsoft.com/office/drawing/2014/main" xmlns="" id="{DD4E0144-5AE3-4C6D-86AE-6D55A3986A00}"/>
              </a:ext>
            </a:extLst>
          </p:cNvPr>
          <p:cNvGrpSpPr>
            <a:grpSpLocks/>
          </p:cNvGrpSpPr>
          <p:nvPr/>
        </p:nvGrpSpPr>
        <p:grpSpPr bwMode="auto">
          <a:xfrm>
            <a:off x="2759481" y="4298732"/>
            <a:ext cx="3700463" cy="708025"/>
            <a:chOff x="2000" y="3847"/>
            <a:chExt cx="2331" cy="446"/>
          </a:xfrm>
        </p:grpSpPr>
        <p:pic>
          <p:nvPicPr>
            <p:cNvPr id="9" name="Picture 16" descr="mandatory-high-visability-clothing2">
              <a:extLst>
                <a:ext uri="{FF2B5EF4-FFF2-40B4-BE49-F238E27FC236}">
                  <a16:creationId xmlns:a16="http://schemas.microsoft.com/office/drawing/2014/main" xmlns="" id="{E4CCFF25-0A22-47DF-83F7-CA3272DE9C23}"/>
                </a:ext>
              </a:extLst>
            </p:cNvPr>
            <p:cNvPicPr>
              <a:picLocks noChangeAspect="1" noChangeArrowheads="1"/>
            </p:cNvPicPr>
            <p:nvPr/>
          </p:nvPicPr>
          <p:blipFill>
            <a:blip r:embed="rId3" cstate="print"/>
            <a:srcRect/>
            <a:stretch>
              <a:fillRect/>
            </a:stretch>
          </p:blipFill>
          <p:spPr bwMode="auto">
            <a:xfrm>
              <a:off x="2481" y="3847"/>
              <a:ext cx="442" cy="445"/>
            </a:xfrm>
            <a:prstGeom prst="rect">
              <a:avLst/>
            </a:prstGeom>
            <a:noFill/>
          </p:spPr>
        </p:pic>
        <p:pic>
          <p:nvPicPr>
            <p:cNvPr id="10" name="Picture 17" descr="mandatory-gloves-2">
              <a:extLst>
                <a:ext uri="{FF2B5EF4-FFF2-40B4-BE49-F238E27FC236}">
                  <a16:creationId xmlns:a16="http://schemas.microsoft.com/office/drawing/2014/main" xmlns="" id="{C7F9C7D0-D493-4066-B6C6-34BDA4B38802}"/>
                </a:ext>
              </a:extLst>
            </p:cNvPr>
            <p:cNvPicPr>
              <a:picLocks noChangeAspect="1" noChangeArrowheads="1"/>
            </p:cNvPicPr>
            <p:nvPr/>
          </p:nvPicPr>
          <p:blipFill>
            <a:blip r:embed="rId4" cstate="print"/>
            <a:srcRect/>
            <a:stretch>
              <a:fillRect/>
            </a:stretch>
          </p:blipFill>
          <p:spPr bwMode="auto">
            <a:xfrm>
              <a:off x="2971" y="3847"/>
              <a:ext cx="433" cy="444"/>
            </a:xfrm>
            <a:prstGeom prst="rect">
              <a:avLst/>
            </a:prstGeom>
            <a:noFill/>
          </p:spPr>
        </p:pic>
        <p:pic>
          <p:nvPicPr>
            <p:cNvPr id="11" name="Picture 18" descr="mandatory-boots-2">
              <a:extLst>
                <a:ext uri="{FF2B5EF4-FFF2-40B4-BE49-F238E27FC236}">
                  <a16:creationId xmlns:a16="http://schemas.microsoft.com/office/drawing/2014/main" xmlns="" id="{E84E15D5-2B58-4AF7-915B-AD8EC1927BF6}"/>
                </a:ext>
              </a:extLst>
            </p:cNvPr>
            <p:cNvPicPr>
              <a:picLocks noChangeAspect="1" noChangeArrowheads="1"/>
            </p:cNvPicPr>
            <p:nvPr/>
          </p:nvPicPr>
          <p:blipFill>
            <a:blip r:embed="rId5" cstate="print"/>
            <a:srcRect/>
            <a:stretch>
              <a:fillRect/>
            </a:stretch>
          </p:blipFill>
          <p:spPr bwMode="auto">
            <a:xfrm>
              <a:off x="3424" y="3849"/>
              <a:ext cx="433" cy="444"/>
            </a:xfrm>
            <a:prstGeom prst="rect">
              <a:avLst/>
            </a:prstGeom>
            <a:noFill/>
          </p:spPr>
        </p:pic>
        <p:pic>
          <p:nvPicPr>
            <p:cNvPr id="12" name="Picture 19" descr="mandatory-overalls-2">
              <a:extLst>
                <a:ext uri="{FF2B5EF4-FFF2-40B4-BE49-F238E27FC236}">
                  <a16:creationId xmlns:a16="http://schemas.microsoft.com/office/drawing/2014/main" xmlns="" id="{A061F54C-1F35-4E3F-8764-B5B6A4184705}"/>
                </a:ext>
              </a:extLst>
            </p:cNvPr>
            <p:cNvPicPr>
              <a:picLocks noChangeAspect="1" noChangeArrowheads="1"/>
            </p:cNvPicPr>
            <p:nvPr/>
          </p:nvPicPr>
          <p:blipFill>
            <a:blip r:embed="rId6" cstate="print"/>
            <a:srcRect/>
            <a:stretch>
              <a:fillRect/>
            </a:stretch>
          </p:blipFill>
          <p:spPr bwMode="auto">
            <a:xfrm>
              <a:off x="3887" y="3848"/>
              <a:ext cx="444" cy="445"/>
            </a:xfrm>
            <a:prstGeom prst="rect">
              <a:avLst/>
            </a:prstGeom>
            <a:noFill/>
          </p:spPr>
        </p:pic>
        <p:pic>
          <p:nvPicPr>
            <p:cNvPr id="13" name="Picture 20" descr="mandatory-helmet- chin strap 2">
              <a:extLst>
                <a:ext uri="{FF2B5EF4-FFF2-40B4-BE49-F238E27FC236}">
                  <a16:creationId xmlns:a16="http://schemas.microsoft.com/office/drawing/2014/main" xmlns="" id="{B37D9AB7-4FA0-4FA7-A619-440CB79829CC}"/>
                </a:ext>
              </a:extLst>
            </p:cNvPr>
            <p:cNvPicPr>
              <a:picLocks noChangeAspect="1" noChangeArrowheads="1"/>
            </p:cNvPicPr>
            <p:nvPr/>
          </p:nvPicPr>
          <p:blipFill>
            <a:blip r:embed="rId7" cstate="print"/>
            <a:srcRect/>
            <a:stretch>
              <a:fillRect/>
            </a:stretch>
          </p:blipFill>
          <p:spPr bwMode="auto">
            <a:xfrm>
              <a:off x="2000" y="3849"/>
              <a:ext cx="451" cy="444"/>
            </a:xfrm>
            <a:prstGeom prst="rect">
              <a:avLst/>
            </a:prstGeom>
            <a:noFill/>
          </p:spPr>
        </p:pic>
      </p:grpSp>
      <p:pic>
        <p:nvPicPr>
          <p:cNvPr id="14" name="Picture 1" descr="LS505-7">
            <a:extLst>
              <a:ext uri="{FF2B5EF4-FFF2-40B4-BE49-F238E27FC236}">
                <a16:creationId xmlns:a16="http://schemas.microsoft.com/office/drawing/2014/main" xmlns="" id="{3F019CE4-2E77-4CC4-B2EF-2F4885B9E90E}"/>
              </a:ext>
            </a:extLst>
          </p:cNvPr>
          <p:cNvPicPr>
            <a:picLocks noChangeAspect="1" noChangeArrowheads="1"/>
          </p:cNvPicPr>
          <p:nvPr/>
        </p:nvPicPr>
        <p:blipFill>
          <a:blip r:embed="rId8" cstate="print"/>
          <a:srcRect/>
          <a:stretch>
            <a:fillRect/>
          </a:stretch>
        </p:blipFill>
        <p:spPr bwMode="auto">
          <a:xfrm>
            <a:off x="2012483" y="60596"/>
            <a:ext cx="739066" cy="1549400"/>
          </a:xfrm>
          <a:prstGeom prst="rect">
            <a:avLst/>
          </a:prstGeom>
          <a:noFill/>
          <a:ln w="38100" cmpd="dbl">
            <a:miter lim="800000"/>
            <a:headEnd/>
            <a:tailEnd/>
          </a:ln>
        </p:spPr>
      </p:pic>
      <p:pic>
        <p:nvPicPr>
          <p:cNvPr id="15" name="Picture 1">
            <a:extLst>
              <a:ext uri="{FF2B5EF4-FFF2-40B4-BE49-F238E27FC236}">
                <a16:creationId xmlns:a16="http://schemas.microsoft.com/office/drawing/2014/main" xmlns="" id="{85D0D7CD-B6B7-4369-8C48-52781906470F}"/>
              </a:ext>
            </a:extLst>
          </p:cNvPr>
          <p:cNvPicPr>
            <a:picLocks noChangeAspect="1" noChangeArrowheads="1"/>
          </p:cNvPicPr>
          <p:nvPr/>
        </p:nvPicPr>
        <p:blipFill>
          <a:blip r:embed="rId9" cstate="print"/>
          <a:srcRect/>
          <a:stretch>
            <a:fillRect/>
          </a:stretch>
        </p:blipFill>
        <p:spPr bwMode="auto">
          <a:xfrm>
            <a:off x="3029718" y="61192"/>
            <a:ext cx="1290670" cy="1548804"/>
          </a:xfrm>
          <a:prstGeom prst="rect">
            <a:avLst/>
          </a:prstGeom>
          <a:noFill/>
          <a:ln w="34925">
            <a:solidFill>
              <a:schemeClr val="bg2"/>
            </a:solidFill>
            <a:miter lim="800000"/>
            <a:headEnd/>
            <a:tailEnd/>
          </a:ln>
        </p:spPr>
      </p:pic>
      <p:pic>
        <p:nvPicPr>
          <p:cNvPr id="16" name="Picture 4" descr="photo 3">
            <a:extLst>
              <a:ext uri="{FF2B5EF4-FFF2-40B4-BE49-F238E27FC236}">
                <a16:creationId xmlns:a16="http://schemas.microsoft.com/office/drawing/2014/main" xmlns="" id="{3E7876E7-481F-4430-81D1-B24E6461A847}"/>
              </a:ext>
            </a:extLst>
          </p:cNvPr>
          <p:cNvPicPr>
            <a:picLocks noChangeAspect="1" noChangeArrowheads="1"/>
          </p:cNvPicPr>
          <p:nvPr/>
        </p:nvPicPr>
        <p:blipFill>
          <a:blip r:embed="rId10" cstate="print"/>
          <a:srcRect/>
          <a:stretch>
            <a:fillRect/>
          </a:stretch>
        </p:blipFill>
        <p:spPr bwMode="auto">
          <a:xfrm>
            <a:off x="4882766" y="61192"/>
            <a:ext cx="1607914" cy="1557637"/>
          </a:xfrm>
          <a:prstGeom prst="rect">
            <a:avLst/>
          </a:prstGeom>
          <a:noFill/>
          <a:ln w="34925">
            <a:solidFill>
              <a:schemeClr val="bg2"/>
            </a:solidFill>
            <a:miter lim="800000"/>
            <a:headEnd/>
            <a:tailEnd/>
          </a:ln>
        </p:spPr>
      </p:pic>
      <p:pic>
        <p:nvPicPr>
          <p:cNvPr id="17" name="Picture 5" descr="IMG00509-20141009-1136">
            <a:extLst>
              <a:ext uri="{FF2B5EF4-FFF2-40B4-BE49-F238E27FC236}">
                <a16:creationId xmlns:a16="http://schemas.microsoft.com/office/drawing/2014/main" xmlns="" id="{73C14641-04DD-434D-9B28-D16BD9DB373D}"/>
              </a:ext>
            </a:extLst>
          </p:cNvPr>
          <p:cNvPicPr>
            <a:picLocks noChangeAspect="1" noChangeArrowheads="1"/>
          </p:cNvPicPr>
          <p:nvPr/>
        </p:nvPicPr>
        <p:blipFill>
          <a:blip r:embed="rId11" cstate="print"/>
          <a:srcRect/>
          <a:stretch>
            <a:fillRect/>
          </a:stretch>
        </p:blipFill>
        <p:spPr bwMode="auto">
          <a:xfrm>
            <a:off x="6777425" y="70025"/>
            <a:ext cx="2065072" cy="1548804"/>
          </a:xfrm>
          <a:prstGeom prst="rect">
            <a:avLst/>
          </a:prstGeom>
          <a:noFill/>
          <a:ln w="34925">
            <a:solidFill>
              <a:schemeClr val="bg2"/>
            </a:solidFill>
            <a:miter lim="800000"/>
            <a:headEnd/>
            <a:tailEnd/>
          </a:ln>
        </p:spPr>
      </p:pic>
      <p:pic>
        <p:nvPicPr>
          <p:cNvPr id="18" name="Picture 6" descr="IMG00510-20141009-1136">
            <a:extLst>
              <a:ext uri="{FF2B5EF4-FFF2-40B4-BE49-F238E27FC236}">
                <a16:creationId xmlns:a16="http://schemas.microsoft.com/office/drawing/2014/main" xmlns="" id="{BC2334DD-7477-4FE4-8AF8-539D1A147A17}"/>
              </a:ext>
            </a:extLst>
          </p:cNvPr>
          <p:cNvPicPr>
            <a:picLocks noChangeAspect="1" noChangeArrowheads="1"/>
          </p:cNvPicPr>
          <p:nvPr/>
        </p:nvPicPr>
        <p:blipFill>
          <a:blip r:embed="rId12" cstate="print"/>
          <a:srcRect/>
          <a:stretch>
            <a:fillRect/>
          </a:stretch>
        </p:blipFill>
        <p:spPr bwMode="auto">
          <a:xfrm>
            <a:off x="107504" y="2023903"/>
            <a:ext cx="2055935" cy="1548804"/>
          </a:xfrm>
          <a:prstGeom prst="rect">
            <a:avLst/>
          </a:prstGeom>
          <a:noFill/>
          <a:ln w="34925">
            <a:solidFill>
              <a:schemeClr val="bg2"/>
            </a:solidFill>
            <a:miter lim="800000"/>
            <a:headEnd/>
            <a:tailEnd/>
          </a:ln>
        </p:spPr>
      </p:pic>
      <p:pic>
        <p:nvPicPr>
          <p:cNvPr id="19" name="Picture 7" descr="IMG00511-20141009-1136">
            <a:extLst>
              <a:ext uri="{FF2B5EF4-FFF2-40B4-BE49-F238E27FC236}">
                <a16:creationId xmlns:a16="http://schemas.microsoft.com/office/drawing/2014/main" xmlns="" id="{50868FCE-7117-4323-A0FE-A4AEACB264B7}"/>
              </a:ext>
            </a:extLst>
          </p:cNvPr>
          <p:cNvPicPr>
            <a:picLocks noChangeAspect="1" noChangeArrowheads="1"/>
          </p:cNvPicPr>
          <p:nvPr/>
        </p:nvPicPr>
        <p:blipFill>
          <a:blip r:embed="rId13" cstate="print"/>
          <a:srcRect/>
          <a:stretch>
            <a:fillRect/>
          </a:stretch>
        </p:blipFill>
        <p:spPr bwMode="auto">
          <a:xfrm>
            <a:off x="2302333" y="2023903"/>
            <a:ext cx="2065603" cy="1549202"/>
          </a:xfrm>
          <a:prstGeom prst="rect">
            <a:avLst/>
          </a:prstGeom>
          <a:noFill/>
          <a:ln w="34925">
            <a:solidFill>
              <a:schemeClr val="bg2"/>
            </a:solidFill>
            <a:miter lim="800000"/>
            <a:headEnd/>
            <a:tailEnd/>
          </a:ln>
        </p:spPr>
      </p:pic>
      <p:pic>
        <p:nvPicPr>
          <p:cNvPr id="20" name="Picture 8" descr="IMG00512-20141009-1136">
            <a:extLst>
              <a:ext uri="{FF2B5EF4-FFF2-40B4-BE49-F238E27FC236}">
                <a16:creationId xmlns:a16="http://schemas.microsoft.com/office/drawing/2014/main" xmlns="" id="{4DF78AC9-E413-4D4E-897D-EE049ED26982}"/>
              </a:ext>
            </a:extLst>
          </p:cNvPr>
          <p:cNvPicPr>
            <a:picLocks noChangeAspect="1" noChangeArrowheads="1"/>
          </p:cNvPicPr>
          <p:nvPr/>
        </p:nvPicPr>
        <p:blipFill>
          <a:blip r:embed="rId14" cstate="print"/>
          <a:srcRect/>
          <a:stretch>
            <a:fillRect/>
          </a:stretch>
        </p:blipFill>
        <p:spPr bwMode="auto">
          <a:xfrm>
            <a:off x="4506830" y="2032537"/>
            <a:ext cx="2070297" cy="1549202"/>
          </a:xfrm>
          <a:prstGeom prst="rect">
            <a:avLst/>
          </a:prstGeom>
          <a:noFill/>
          <a:ln w="34925">
            <a:solidFill>
              <a:schemeClr val="bg2"/>
            </a:solidFill>
            <a:miter lim="800000"/>
            <a:headEnd/>
            <a:tailEnd/>
          </a:ln>
        </p:spPr>
      </p:pic>
      <p:pic>
        <p:nvPicPr>
          <p:cNvPr id="21" name="Picture 9" descr="IMG00513-20141009-1137">
            <a:extLst>
              <a:ext uri="{FF2B5EF4-FFF2-40B4-BE49-F238E27FC236}">
                <a16:creationId xmlns:a16="http://schemas.microsoft.com/office/drawing/2014/main" xmlns="" id="{3EDBA001-8061-4459-B3CA-659541773E67}"/>
              </a:ext>
            </a:extLst>
          </p:cNvPr>
          <p:cNvPicPr>
            <a:picLocks noChangeAspect="1" noChangeArrowheads="1"/>
          </p:cNvPicPr>
          <p:nvPr/>
        </p:nvPicPr>
        <p:blipFill>
          <a:blip r:embed="rId15" cstate="print"/>
          <a:srcRect/>
          <a:stretch>
            <a:fillRect/>
          </a:stretch>
        </p:blipFill>
        <p:spPr bwMode="auto">
          <a:xfrm>
            <a:off x="6762550" y="2009999"/>
            <a:ext cx="2079947" cy="1549202"/>
          </a:xfrm>
          <a:prstGeom prst="rect">
            <a:avLst/>
          </a:prstGeom>
          <a:noFill/>
          <a:ln w="34925">
            <a:solidFill>
              <a:schemeClr val="bg2"/>
            </a:solidFill>
            <a:miter lim="800000"/>
            <a:headEnd/>
            <a:tailEnd/>
          </a:ln>
        </p:spPr>
      </p:pic>
      <p:sp>
        <p:nvSpPr>
          <p:cNvPr id="22" name="Text Box 2">
            <a:extLst>
              <a:ext uri="{FF2B5EF4-FFF2-40B4-BE49-F238E27FC236}">
                <a16:creationId xmlns:a16="http://schemas.microsoft.com/office/drawing/2014/main" xmlns="" id="{860D2D59-17C5-4B53-911A-4D2CC9232CCD}"/>
              </a:ext>
            </a:extLst>
          </p:cNvPr>
          <p:cNvSpPr txBox="1">
            <a:spLocks noChangeArrowheads="1"/>
          </p:cNvSpPr>
          <p:nvPr/>
        </p:nvSpPr>
        <p:spPr bwMode="white">
          <a:xfrm>
            <a:off x="27494" y="3817337"/>
            <a:ext cx="5393233" cy="307777"/>
          </a:xfrm>
          <a:prstGeom prst="rect">
            <a:avLst/>
          </a:prstGeom>
          <a:noFill/>
          <a:ln w="9525" algn="ctr">
            <a:noFill/>
            <a:miter lim="800000"/>
            <a:headEnd/>
            <a:tailEnd/>
          </a:ln>
          <a:effectLst/>
        </p:spPr>
        <p:txBody>
          <a:bodyPr wrap="square">
            <a:spAutoFit/>
          </a:bodyPr>
          <a:lstStyle/>
          <a:p>
            <a:pPr defTabSz="914400" fontAlgn="base">
              <a:spcBef>
                <a:spcPct val="50000"/>
              </a:spcBef>
              <a:spcAft>
                <a:spcPct val="0"/>
              </a:spcAft>
            </a:pPr>
            <a:r>
              <a:rPr lang="en-GB" sz="1400" b="1" dirty="0">
                <a:solidFill>
                  <a:srgbClr val="ED1C24"/>
                </a:solidFill>
                <a:latin typeface="Arial Narrow" panose="020B0606020202030204" pitchFamily="34" charset="0"/>
              </a:rPr>
              <a:t>SWP009 – Load securing and ratchet operation</a:t>
            </a:r>
          </a:p>
        </p:txBody>
      </p:sp>
      <p:sp>
        <p:nvSpPr>
          <p:cNvPr id="23" name="Rectangle 22">
            <a:extLst>
              <a:ext uri="{FF2B5EF4-FFF2-40B4-BE49-F238E27FC236}">
                <a16:creationId xmlns:a16="http://schemas.microsoft.com/office/drawing/2014/main" xmlns="" id="{9CE56E6C-2E22-4B44-9462-F425FD57EBB6}"/>
              </a:ext>
            </a:extLst>
          </p:cNvPr>
          <p:cNvSpPr/>
          <p:nvPr/>
        </p:nvSpPr>
        <p:spPr>
          <a:xfrm>
            <a:off x="27494" y="3578964"/>
            <a:ext cx="445956" cy="246221"/>
          </a:xfrm>
          <a:prstGeom prst="rect">
            <a:avLst/>
          </a:prstGeom>
        </p:spPr>
        <p:txBody>
          <a:bodyPr wrap="none">
            <a:spAutoFit/>
          </a:bodyPr>
          <a:lstStyle/>
          <a:p>
            <a:r>
              <a:rPr lang="en-GB" sz="1000" dirty="0">
                <a:solidFill>
                  <a:prstClr val="black"/>
                </a:solidFill>
                <a:latin typeface="Arial Narrow" panose="020B0606020202030204" pitchFamily="34" charset="0"/>
              </a:rPr>
              <a:t>Fig. 4</a:t>
            </a:r>
            <a:endParaRPr lang="en-GB" dirty="0"/>
          </a:p>
        </p:txBody>
      </p:sp>
    </p:spTree>
    <p:extLst>
      <p:ext uri="{BB962C8B-B14F-4D97-AF65-F5344CB8AC3E}">
        <p14:creationId xmlns:p14="http://schemas.microsoft.com/office/powerpoint/2010/main" val="32044081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00537-20141009-1215"/>
          <p:cNvPicPr>
            <a:picLocks noChangeAspect="1" noChangeArrowheads="1"/>
          </p:cNvPicPr>
          <p:nvPr/>
        </p:nvPicPr>
        <p:blipFill>
          <a:blip r:embed="rId2" cstate="screen"/>
          <a:srcRect/>
          <a:stretch>
            <a:fillRect/>
          </a:stretch>
        </p:blipFill>
        <p:spPr bwMode="auto">
          <a:xfrm>
            <a:off x="179388" y="188640"/>
            <a:ext cx="2053590" cy="1291817"/>
          </a:xfrm>
          <a:prstGeom prst="rect">
            <a:avLst/>
          </a:prstGeom>
          <a:noFill/>
          <a:ln w="38100">
            <a:solidFill>
              <a:schemeClr val="tx1">
                <a:lumMod val="65000"/>
                <a:lumOff val="35000"/>
              </a:schemeClr>
            </a:solidFill>
            <a:miter lim="800000"/>
            <a:headEnd/>
            <a:tailEnd/>
          </a:ln>
        </p:spPr>
      </p:pic>
      <p:pic>
        <p:nvPicPr>
          <p:cNvPr id="4" name="Picture 3" descr="IMG00519-20141009-1207"/>
          <p:cNvPicPr>
            <a:picLocks noChangeAspect="1" noChangeArrowheads="1"/>
          </p:cNvPicPr>
          <p:nvPr/>
        </p:nvPicPr>
        <p:blipFill>
          <a:blip r:embed="rId3" cstate="screen"/>
          <a:srcRect/>
          <a:stretch>
            <a:fillRect/>
          </a:stretch>
        </p:blipFill>
        <p:spPr bwMode="auto">
          <a:xfrm>
            <a:off x="2453628" y="188640"/>
            <a:ext cx="2028800" cy="1291816"/>
          </a:xfrm>
          <a:prstGeom prst="rect">
            <a:avLst/>
          </a:prstGeom>
          <a:noFill/>
          <a:ln w="38100">
            <a:solidFill>
              <a:schemeClr val="tx1">
                <a:lumMod val="65000"/>
                <a:lumOff val="35000"/>
              </a:schemeClr>
            </a:solidFill>
            <a:miter lim="800000"/>
            <a:headEnd/>
            <a:tailEnd/>
          </a:ln>
        </p:spPr>
      </p:pic>
      <p:pic>
        <p:nvPicPr>
          <p:cNvPr id="5" name="Picture 4" descr="IMG00520-20141009-1208"/>
          <p:cNvPicPr>
            <a:picLocks noChangeAspect="1" noChangeArrowheads="1"/>
          </p:cNvPicPr>
          <p:nvPr/>
        </p:nvPicPr>
        <p:blipFill>
          <a:blip r:embed="rId4" cstate="screen"/>
          <a:srcRect/>
          <a:stretch>
            <a:fillRect/>
          </a:stretch>
        </p:blipFill>
        <p:spPr bwMode="auto">
          <a:xfrm>
            <a:off x="4645439" y="188640"/>
            <a:ext cx="2014793" cy="1291817"/>
          </a:xfrm>
          <a:prstGeom prst="rect">
            <a:avLst/>
          </a:prstGeom>
          <a:noFill/>
          <a:ln w="38100">
            <a:solidFill>
              <a:schemeClr val="tx1">
                <a:lumMod val="65000"/>
                <a:lumOff val="35000"/>
              </a:schemeClr>
            </a:solidFill>
            <a:miter lim="800000"/>
            <a:headEnd/>
            <a:tailEnd/>
          </a:ln>
        </p:spPr>
      </p:pic>
      <p:pic>
        <p:nvPicPr>
          <p:cNvPr id="7" name="Picture 5" descr="coil board to side"/>
          <p:cNvPicPr>
            <a:picLocks noChangeAspect="1" noChangeArrowheads="1"/>
          </p:cNvPicPr>
          <p:nvPr/>
        </p:nvPicPr>
        <p:blipFill>
          <a:blip r:embed="rId5" cstate="screen"/>
          <a:srcRect/>
          <a:stretch>
            <a:fillRect/>
          </a:stretch>
        </p:blipFill>
        <p:spPr bwMode="auto">
          <a:xfrm>
            <a:off x="6873180" y="188640"/>
            <a:ext cx="2019300" cy="1291817"/>
          </a:xfrm>
          <a:prstGeom prst="rect">
            <a:avLst/>
          </a:prstGeom>
          <a:noFill/>
          <a:ln w="38100">
            <a:solidFill>
              <a:schemeClr val="tx1">
                <a:lumMod val="65000"/>
                <a:lumOff val="35000"/>
              </a:schemeClr>
            </a:solidFill>
            <a:miter lim="800000"/>
            <a:headEnd/>
            <a:tailEnd/>
          </a:ln>
        </p:spPr>
      </p:pic>
      <p:pic>
        <p:nvPicPr>
          <p:cNvPr id="8" name="Picture 6" descr="IMG00522-20141009-1209"/>
          <p:cNvPicPr>
            <a:picLocks noChangeAspect="1" noChangeArrowheads="1"/>
          </p:cNvPicPr>
          <p:nvPr/>
        </p:nvPicPr>
        <p:blipFill>
          <a:blip r:embed="rId6" cstate="screen"/>
          <a:srcRect/>
          <a:stretch>
            <a:fillRect/>
          </a:stretch>
        </p:blipFill>
        <p:spPr bwMode="auto">
          <a:xfrm>
            <a:off x="139207" y="1592762"/>
            <a:ext cx="2093771" cy="1275975"/>
          </a:xfrm>
          <a:prstGeom prst="rect">
            <a:avLst/>
          </a:prstGeom>
          <a:noFill/>
          <a:ln w="38100">
            <a:solidFill>
              <a:schemeClr val="tx1">
                <a:lumMod val="65000"/>
                <a:lumOff val="35000"/>
              </a:schemeClr>
            </a:solidFill>
            <a:miter lim="800000"/>
            <a:headEnd/>
            <a:tailEnd/>
          </a:ln>
        </p:spPr>
      </p:pic>
      <p:pic>
        <p:nvPicPr>
          <p:cNvPr id="9" name="Picture 7" descr="IMG00523-20141009-1209"/>
          <p:cNvPicPr>
            <a:picLocks noChangeAspect="1" noChangeArrowheads="1"/>
          </p:cNvPicPr>
          <p:nvPr/>
        </p:nvPicPr>
        <p:blipFill>
          <a:blip r:embed="rId7" cstate="screen"/>
          <a:srcRect/>
          <a:stretch>
            <a:fillRect/>
          </a:stretch>
        </p:blipFill>
        <p:spPr bwMode="auto">
          <a:xfrm>
            <a:off x="2412329" y="1592762"/>
            <a:ext cx="2070099" cy="1275975"/>
          </a:xfrm>
          <a:prstGeom prst="rect">
            <a:avLst/>
          </a:prstGeom>
          <a:noFill/>
          <a:ln w="38100">
            <a:solidFill>
              <a:schemeClr val="tx1">
                <a:lumMod val="65000"/>
                <a:lumOff val="35000"/>
              </a:schemeClr>
            </a:solidFill>
            <a:miter lim="800000"/>
            <a:headEnd/>
            <a:tailEnd/>
          </a:ln>
        </p:spPr>
      </p:pic>
      <p:pic>
        <p:nvPicPr>
          <p:cNvPr id="10" name="Picture 8" descr="IMG00531-20141009-1212"/>
          <p:cNvPicPr>
            <a:picLocks noChangeAspect="1" noChangeArrowheads="1"/>
          </p:cNvPicPr>
          <p:nvPr/>
        </p:nvPicPr>
        <p:blipFill>
          <a:blip r:embed="rId8" cstate="screen"/>
          <a:srcRect/>
          <a:stretch>
            <a:fillRect/>
          </a:stretch>
        </p:blipFill>
        <p:spPr bwMode="auto">
          <a:xfrm>
            <a:off x="4617785" y="1592762"/>
            <a:ext cx="2070099" cy="1275975"/>
          </a:xfrm>
          <a:prstGeom prst="rect">
            <a:avLst/>
          </a:prstGeom>
          <a:noFill/>
          <a:ln w="38100">
            <a:solidFill>
              <a:schemeClr val="tx1">
                <a:lumMod val="65000"/>
                <a:lumOff val="35000"/>
              </a:schemeClr>
            </a:solidFill>
            <a:miter lim="800000"/>
            <a:headEnd/>
            <a:tailEnd/>
          </a:ln>
        </p:spPr>
      </p:pic>
      <p:pic>
        <p:nvPicPr>
          <p:cNvPr id="11" name="Picture 9" descr="IMG00529-20141009-1212"/>
          <p:cNvPicPr>
            <a:picLocks noChangeAspect="1" noChangeArrowheads="1"/>
          </p:cNvPicPr>
          <p:nvPr/>
        </p:nvPicPr>
        <p:blipFill>
          <a:blip r:embed="rId9" cstate="screen"/>
          <a:srcRect/>
          <a:stretch>
            <a:fillRect/>
          </a:stretch>
        </p:blipFill>
        <p:spPr bwMode="auto">
          <a:xfrm>
            <a:off x="6847781" y="1592762"/>
            <a:ext cx="2070097" cy="1275975"/>
          </a:xfrm>
          <a:prstGeom prst="rect">
            <a:avLst/>
          </a:prstGeom>
          <a:noFill/>
          <a:ln w="38100">
            <a:solidFill>
              <a:schemeClr val="tx1">
                <a:lumMod val="65000"/>
                <a:lumOff val="35000"/>
              </a:schemeClr>
            </a:solidFill>
            <a:miter lim="800000"/>
            <a:headEnd/>
            <a:tailEnd/>
          </a:ln>
        </p:spPr>
      </p:pic>
      <p:pic>
        <p:nvPicPr>
          <p:cNvPr id="12" name="Picture 10" descr="IMG00533-20141009-1213"/>
          <p:cNvPicPr>
            <a:picLocks noChangeAspect="1" noChangeArrowheads="1"/>
          </p:cNvPicPr>
          <p:nvPr/>
        </p:nvPicPr>
        <p:blipFill>
          <a:blip r:embed="rId10" cstate="screen"/>
          <a:srcRect/>
          <a:stretch>
            <a:fillRect/>
          </a:stretch>
        </p:blipFill>
        <p:spPr bwMode="auto">
          <a:xfrm>
            <a:off x="107503" y="3001921"/>
            <a:ext cx="2125475" cy="1286205"/>
          </a:xfrm>
          <a:prstGeom prst="rect">
            <a:avLst/>
          </a:prstGeom>
          <a:noFill/>
          <a:ln w="38100">
            <a:solidFill>
              <a:schemeClr val="tx1">
                <a:lumMod val="65000"/>
                <a:lumOff val="35000"/>
              </a:schemeClr>
            </a:solidFill>
            <a:miter lim="800000"/>
            <a:headEnd/>
            <a:tailEnd/>
          </a:ln>
        </p:spPr>
      </p:pic>
      <p:pic>
        <p:nvPicPr>
          <p:cNvPr id="13" name="Picture 11" descr="IMG00534-20141009-1213"/>
          <p:cNvPicPr>
            <a:picLocks noChangeAspect="1" noChangeArrowheads="1"/>
          </p:cNvPicPr>
          <p:nvPr/>
        </p:nvPicPr>
        <p:blipFill>
          <a:blip r:embed="rId11" cstate="screen"/>
          <a:srcRect/>
          <a:stretch>
            <a:fillRect/>
          </a:stretch>
        </p:blipFill>
        <p:spPr bwMode="auto">
          <a:xfrm>
            <a:off x="2424294" y="3001921"/>
            <a:ext cx="2058134" cy="1286205"/>
          </a:xfrm>
          <a:prstGeom prst="rect">
            <a:avLst/>
          </a:prstGeom>
          <a:noFill/>
          <a:ln w="38100">
            <a:solidFill>
              <a:schemeClr val="tx1">
                <a:lumMod val="65000"/>
                <a:lumOff val="35000"/>
              </a:schemeClr>
            </a:solidFill>
            <a:miter lim="800000"/>
            <a:headEnd/>
            <a:tailEnd/>
          </a:ln>
        </p:spPr>
      </p:pic>
      <p:pic>
        <p:nvPicPr>
          <p:cNvPr id="14" name="Picture 12" descr="IMG00535-20141009-1213"/>
          <p:cNvPicPr>
            <a:picLocks noChangeAspect="1" noChangeArrowheads="1"/>
          </p:cNvPicPr>
          <p:nvPr/>
        </p:nvPicPr>
        <p:blipFill>
          <a:blip r:embed="rId12" cstate="screen"/>
          <a:srcRect/>
          <a:stretch>
            <a:fillRect/>
          </a:stretch>
        </p:blipFill>
        <p:spPr bwMode="auto">
          <a:xfrm>
            <a:off x="4617785" y="3001922"/>
            <a:ext cx="2058134" cy="1286204"/>
          </a:xfrm>
          <a:prstGeom prst="rect">
            <a:avLst/>
          </a:prstGeom>
          <a:noFill/>
          <a:ln w="38100">
            <a:solidFill>
              <a:schemeClr val="tx1">
                <a:lumMod val="65000"/>
                <a:lumOff val="35000"/>
              </a:schemeClr>
            </a:solidFill>
            <a:miter lim="800000"/>
            <a:headEnd/>
            <a:tailEnd/>
          </a:ln>
        </p:spPr>
      </p:pic>
      <p:pic>
        <p:nvPicPr>
          <p:cNvPr id="15" name="Picture 13" descr="IMG00536-20141009-1214"/>
          <p:cNvPicPr>
            <a:picLocks noChangeAspect="1" noChangeArrowheads="1"/>
          </p:cNvPicPr>
          <p:nvPr/>
        </p:nvPicPr>
        <p:blipFill>
          <a:blip r:embed="rId13" cstate="screen"/>
          <a:srcRect/>
          <a:stretch>
            <a:fillRect/>
          </a:stretch>
        </p:blipFill>
        <p:spPr bwMode="auto">
          <a:xfrm>
            <a:off x="6873180" y="3001923"/>
            <a:ext cx="2063011" cy="1286203"/>
          </a:xfrm>
          <a:prstGeom prst="rect">
            <a:avLst/>
          </a:prstGeom>
          <a:noFill/>
          <a:ln w="38100">
            <a:solidFill>
              <a:schemeClr val="tx1">
                <a:lumMod val="65000"/>
                <a:lumOff val="35000"/>
              </a:schemeClr>
            </a:solidFill>
            <a:miter lim="800000"/>
            <a:headEnd/>
            <a:tailEnd/>
          </a:ln>
        </p:spPr>
      </p:pic>
      <p:sp>
        <p:nvSpPr>
          <p:cNvPr id="16" name="Text Box 2">
            <a:extLst>
              <a:ext uri="{FF2B5EF4-FFF2-40B4-BE49-F238E27FC236}">
                <a16:creationId xmlns:a16="http://schemas.microsoft.com/office/drawing/2014/main" xmlns="" id="{4A431C89-CF6A-4B38-A1F8-9B9231445D91}"/>
              </a:ext>
            </a:extLst>
          </p:cNvPr>
          <p:cNvSpPr txBox="1">
            <a:spLocks noChangeArrowheads="1"/>
          </p:cNvSpPr>
          <p:nvPr/>
        </p:nvSpPr>
        <p:spPr bwMode="white">
          <a:xfrm>
            <a:off x="-13017" y="4276322"/>
            <a:ext cx="5587901" cy="307777"/>
          </a:xfrm>
          <a:prstGeom prst="rect">
            <a:avLst/>
          </a:prstGeom>
          <a:noFill/>
          <a:ln w="9525" algn="ctr">
            <a:noFill/>
            <a:miter lim="800000"/>
            <a:headEnd/>
            <a:tailEnd/>
          </a:ln>
          <a:effectLst/>
        </p:spPr>
        <p:txBody>
          <a:bodyPr wrap="square">
            <a:spAutoFit/>
          </a:bodyPr>
          <a:lstStyle/>
          <a:p>
            <a:pPr defTabSz="914400" fontAlgn="base">
              <a:spcBef>
                <a:spcPct val="50000"/>
              </a:spcBef>
              <a:spcAft>
                <a:spcPct val="0"/>
              </a:spcAft>
            </a:pPr>
            <a:r>
              <a:rPr lang="en-GB" sz="1400" b="1" dirty="0">
                <a:solidFill>
                  <a:srgbClr val="ED1C24"/>
                </a:solidFill>
                <a:latin typeface="Arial Narrow" panose="020B0606020202030204" pitchFamily="34" charset="0"/>
              </a:rPr>
              <a:t>SWP010 - Removing stanchion posts from the coil well</a:t>
            </a:r>
          </a:p>
        </p:txBody>
      </p:sp>
      <p:grpSp>
        <p:nvGrpSpPr>
          <p:cNvPr id="17" name="Group 16">
            <a:extLst>
              <a:ext uri="{FF2B5EF4-FFF2-40B4-BE49-F238E27FC236}">
                <a16:creationId xmlns:a16="http://schemas.microsoft.com/office/drawing/2014/main" xmlns="" id="{3714300F-CA04-46C5-98F6-BFB52D55D5A2}"/>
              </a:ext>
            </a:extLst>
          </p:cNvPr>
          <p:cNvGrpSpPr>
            <a:grpSpLocks/>
          </p:cNvGrpSpPr>
          <p:nvPr/>
        </p:nvGrpSpPr>
        <p:grpSpPr bwMode="auto">
          <a:xfrm>
            <a:off x="3953539" y="4427036"/>
            <a:ext cx="3700463" cy="708025"/>
            <a:chOff x="2000" y="3847"/>
            <a:chExt cx="2331" cy="446"/>
          </a:xfrm>
        </p:grpSpPr>
        <p:pic>
          <p:nvPicPr>
            <p:cNvPr id="18" name="Picture 17" descr="mandatory-high-visability-clothing2">
              <a:extLst>
                <a:ext uri="{FF2B5EF4-FFF2-40B4-BE49-F238E27FC236}">
                  <a16:creationId xmlns:a16="http://schemas.microsoft.com/office/drawing/2014/main" xmlns="" id="{B0A3E9A3-38D3-474D-9E7F-5203B71CF6E0}"/>
                </a:ext>
              </a:extLst>
            </p:cNvPr>
            <p:cNvPicPr>
              <a:picLocks noChangeAspect="1" noChangeArrowheads="1"/>
            </p:cNvPicPr>
            <p:nvPr/>
          </p:nvPicPr>
          <p:blipFill>
            <a:blip r:embed="rId14" cstate="print"/>
            <a:srcRect/>
            <a:stretch>
              <a:fillRect/>
            </a:stretch>
          </p:blipFill>
          <p:spPr bwMode="auto">
            <a:xfrm>
              <a:off x="2481" y="3847"/>
              <a:ext cx="442" cy="445"/>
            </a:xfrm>
            <a:prstGeom prst="rect">
              <a:avLst/>
            </a:prstGeom>
            <a:noFill/>
          </p:spPr>
        </p:pic>
        <p:pic>
          <p:nvPicPr>
            <p:cNvPr id="19" name="Picture 18" descr="mandatory-gloves-2">
              <a:extLst>
                <a:ext uri="{FF2B5EF4-FFF2-40B4-BE49-F238E27FC236}">
                  <a16:creationId xmlns:a16="http://schemas.microsoft.com/office/drawing/2014/main" xmlns="" id="{CBC14667-9E40-41E0-A38F-B87CDDA6279B}"/>
                </a:ext>
              </a:extLst>
            </p:cNvPr>
            <p:cNvPicPr>
              <a:picLocks noChangeAspect="1" noChangeArrowheads="1"/>
            </p:cNvPicPr>
            <p:nvPr/>
          </p:nvPicPr>
          <p:blipFill>
            <a:blip r:embed="rId15" cstate="print"/>
            <a:srcRect/>
            <a:stretch>
              <a:fillRect/>
            </a:stretch>
          </p:blipFill>
          <p:spPr bwMode="auto">
            <a:xfrm>
              <a:off x="2971" y="3847"/>
              <a:ext cx="433" cy="444"/>
            </a:xfrm>
            <a:prstGeom prst="rect">
              <a:avLst/>
            </a:prstGeom>
            <a:noFill/>
          </p:spPr>
        </p:pic>
        <p:pic>
          <p:nvPicPr>
            <p:cNvPr id="20" name="Picture 19" descr="mandatory-boots-2">
              <a:extLst>
                <a:ext uri="{FF2B5EF4-FFF2-40B4-BE49-F238E27FC236}">
                  <a16:creationId xmlns:a16="http://schemas.microsoft.com/office/drawing/2014/main" xmlns="" id="{C22EBC31-DCF2-40CE-8EC4-FEED8BB11718}"/>
                </a:ext>
              </a:extLst>
            </p:cNvPr>
            <p:cNvPicPr>
              <a:picLocks noChangeAspect="1" noChangeArrowheads="1"/>
            </p:cNvPicPr>
            <p:nvPr/>
          </p:nvPicPr>
          <p:blipFill>
            <a:blip r:embed="rId16" cstate="print"/>
            <a:srcRect/>
            <a:stretch>
              <a:fillRect/>
            </a:stretch>
          </p:blipFill>
          <p:spPr bwMode="auto">
            <a:xfrm>
              <a:off x="3424" y="3849"/>
              <a:ext cx="433" cy="444"/>
            </a:xfrm>
            <a:prstGeom prst="rect">
              <a:avLst/>
            </a:prstGeom>
            <a:noFill/>
          </p:spPr>
        </p:pic>
        <p:pic>
          <p:nvPicPr>
            <p:cNvPr id="21" name="Picture 20" descr="mandatory-overalls-2">
              <a:extLst>
                <a:ext uri="{FF2B5EF4-FFF2-40B4-BE49-F238E27FC236}">
                  <a16:creationId xmlns:a16="http://schemas.microsoft.com/office/drawing/2014/main" xmlns="" id="{D39D5B90-64C9-4F24-B02A-E3F00BF31F18}"/>
                </a:ext>
              </a:extLst>
            </p:cNvPr>
            <p:cNvPicPr>
              <a:picLocks noChangeAspect="1" noChangeArrowheads="1"/>
            </p:cNvPicPr>
            <p:nvPr/>
          </p:nvPicPr>
          <p:blipFill>
            <a:blip r:embed="rId17" cstate="print"/>
            <a:srcRect/>
            <a:stretch>
              <a:fillRect/>
            </a:stretch>
          </p:blipFill>
          <p:spPr bwMode="auto">
            <a:xfrm>
              <a:off x="3887" y="3848"/>
              <a:ext cx="444" cy="445"/>
            </a:xfrm>
            <a:prstGeom prst="rect">
              <a:avLst/>
            </a:prstGeom>
            <a:noFill/>
          </p:spPr>
        </p:pic>
        <p:pic>
          <p:nvPicPr>
            <p:cNvPr id="22" name="Picture 21" descr="mandatory-helmet- chin strap 2">
              <a:extLst>
                <a:ext uri="{FF2B5EF4-FFF2-40B4-BE49-F238E27FC236}">
                  <a16:creationId xmlns:a16="http://schemas.microsoft.com/office/drawing/2014/main" xmlns="" id="{66632F1F-05D9-40B8-ADA9-2B67ECEBB146}"/>
                </a:ext>
              </a:extLst>
            </p:cNvPr>
            <p:cNvPicPr>
              <a:picLocks noChangeAspect="1" noChangeArrowheads="1"/>
            </p:cNvPicPr>
            <p:nvPr/>
          </p:nvPicPr>
          <p:blipFill>
            <a:blip r:embed="rId18" cstate="print"/>
            <a:srcRect/>
            <a:stretch>
              <a:fillRect/>
            </a:stretch>
          </p:blipFill>
          <p:spPr bwMode="auto">
            <a:xfrm>
              <a:off x="2000" y="3849"/>
              <a:ext cx="451" cy="444"/>
            </a:xfrm>
            <a:prstGeom prst="rect">
              <a:avLst/>
            </a:prstGeom>
            <a:noFill/>
          </p:spPr>
        </p:pic>
      </p:grpSp>
    </p:spTree>
    <p:extLst>
      <p:ext uri="{BB962C8B-B14F-4D97-AF65-F5344CB8AC3E}">
        <p14:creationId xmlns:p14="http://schemas.microsoft.com/office/powerpoint/2010/main" val="5633959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0">
            <a:extLst>
              <a:ext uri="{FF2B5EF4-FFF2-40B4-BE49-F238E27FC236}">
                <a16:creationId xmlns:a16="http://schemas.microsoft.com/office/drawing/2014/main" xmlns="" id="{4286C379-3DE2-4F7A-83D3-D1BAFD9C80DE}"/>
              </a:ext>
            </a:extLst>
          </p:cNvPr>
          <p:cNvGrpSpPr>
            <a:grpSpLocks/>
          </p:cNvGrpSpPr>
          <p:nvPr/>
        </p:nvGrpSpPr>
        <p:grpSpPr bwMode="auto">
          <a:xfrm>
            <a:off x="3615714" y="4343632"/>
            <a:ext cx="3700463" cy="708025"/>
            <a:chOff x="2000" y="3847"/>
            <a:chExt cx="2331" cy="446"/>
          </a:xfrm>
        </p:grpSpPr>
        <p:pic>
          <p:nvPicPr>
            <p:cNvPr id="9" name="Picture 11" descr="mandatory-high-visability-clothing2">
              <a:extLst>
                <a:ext uri="{FF2B5EF4-FFF2-40B4-BE49-F238E27FC236}">
                  <a16:creationId xmlns:a16="http://schemas.microsoft.com/office/drawing/2014/main" xmlns="" id="{DD5EA443-1206-481E-9538-B6AA789266A1}"/>
                </a:ext>
              </a:extLst>
            </p:cNvPr>
            <p:cNvPicPr>
              <a:picLocks noChangeAspect="1" noChangeArrowheads="1"/>
            </p:cNvPicPr>
            <p:nvPr/>
          </p:nvPicPr>
          <p:blipFill>
            <a:blip r:embed="rId3" cstate="print"/>
            <a:srcRect/>
            <a:stretch>
              <a:fillRect/>
            </a:stretch>
          </p:blipFill>
          <p:spPr bwMode="auto">
            <a:xfrm>
              <a:off x="2481" y="3847"/>
              <a:ext cx="442" cy="445"/>
            </a:xfrm>
            <a:prstGeom prst="rect">
              <a:avLst/>
            </a:prstGeom>
            <a:noFill/>
          </p:spPr>
        </p:pic>
        <p:pic>
          <p:nvPicPr>
            <p:cNvPr id="10" name="Picture 12" descr="mandatory-gloves-2">
              <a:extLst>
                <a:ext uri="{FF2B5EF4-FFF2-40B4-BE49-F238E27FC236}">
                  <a16:creationId xmlns:a16="http://schemas.microsoft.com/office/drawing/2014/main" xmlns="" id="{AE1EC9C6-D3EF-4D41-B165-16369E3643CB}"/>
                </a:ext>
              </a:extLst>
            </p:cNvPr>
            <p:cNvPicPr>
              <a:picLocks noChangeAspect="1" noChangeArrowheads="1"/>
            </p:cNvPicPr>
            <p:nvPr/>
          </p:nvPicPr>
          <p:blipFill>
            <a:blip r:embed="rId4" cstate="print"/>
            <a:srcRect/>
            <a:stretch>
              <a:fillRect/>
            </a:stretch>
          </p:blipFill>
          <p:spPr bwMode="auto">
            <a:xfrm>
              <a:off x="2971" y="3847"/>
              <a:ext cx="433" cy="444"/>
            </a:xfrm>
            <a:prstGeom prst="rect">
              <a:avLst/>
            </a:prstGeom>
            <a:noFill/>
          </p:spPr>
        </p:pic>
        <p:pic>
          <p:nvPicPr>
            <p:cNvPr id="11" name="Picture 13" descr="mandatory-boots-2">
              <a:extLst>
                <a:ext uri="{FF2B5EF4-FFF2-40B4-BE49-F238E27FC236}">
                  <a16:creationId xmlns:a16="http://schemas.microsoft.com/office/drawing/2014/main" xmlns="" id="{57FE0E01-EF92-4366-8626-255A448F14C4}"/>
                </a:ext>
              </a:extLst>
            </p:cNvPr>
            <p:cNvPicPr>
              <a:picLocks noChangeAspect="1" noChangeArrowheads="1"/>
            </p:cNvPicPr>
            <p:nvPr/>
          </p:nvPicPr>
          <p:blipFill>
            <a:blip r:embed="rId5" cstate="print"/>
            <a:srcRect/>
            <a:stretch>
              <a:fillRect/>
            </a:stretch>
          </p:blipFill>
          <p:spPr bwMode="auto">
            <a:xfrm>
              <a:off x="3424" y="3849"/>
              <a:ext cx="433" cy="444"/>
            </a:xfrm>
            <a:prstGeom prst="rect">
              <a:avLst/>
            </a:prstGeom>
            <a:noFill/>
          </p:spPr>
        </p:pic>
        <p:pic>
          <p:nvPicPr>
            <p:cNvPr id="12" name="Picture 14" descr="mandatory-overalls-2">
              <a:extLst>
                <a:ext uri="{FF2B5EF4-FFF2-40B4-BE49-F238E27FC236}">
                  <a16:creationId xmlns:a16="http://schemas.microsoft.com/office/drawing/2014/main" xmlns="" id="{8BFA1EBE-5C2B-4467-B851-AF10467E5BF8}"/>
                </a:ext>
              </a:extLst>
            </p:cNvPr>
            <p:cNvPicPr>
              <a:picLocks noChangeAspect="1" noChangeArrowheads="1"/>
            </p:cNvPicPr>
            <p:nvPr/>
          </p:nvPicPr>
          <p:blipFill>
            <a:blip r:embed="rId6" cstate="print"/>
            <a:srcRect/>
            <a:stretch>
              <a:fillRect/>
            </a:stretch>
          </p:blipFill>
          <p:spPr bwMode="auto">
            <a:xfrm>
              <a:off x="3887" y="3848"/>
              <a:ext cx="444" cy="445"/>
            </a:xfrm>
            <a:prstGeom prst="rect">
              <a:avLst/>
            </a:prstGeom>
            <a:noFill/>
          </p:spPr>
        </p:pic>
        <p:pic>
          <p:nvPicPr>
            <p:cNvPr id="13" name="Picture 15" descr="mandatory-helmet- chin strap 2">
              <a:extLst>
                <a:ext uri="{FF2B5EF4-FFF2-40B4-BE49-F238E27FC236}">
                  <a16:creationId xmlns:a16="http://schemas.microsoft.com/office/drawing/2014/main" xmlns="" id="{927A1ED3-E32C-40BB-ACBD-C2DD4E0819C1}"/>
                </a:ext>
              </a:extLst>
            </p:cNvPr>
            <p:cNvPicPr>
              <a:picLocks noChangeAspect="1" noChangeArrowheads="1"/>
            </p:cNvPicPr>
            <p:nvPr/>
          </p:nvPicPr>
          <p:blipFill>
            <a:blip r:embed="rId7" cstate="print"/>
            <a:srcRect/>
            <a:stretch>
              <a:fillRect/>
            </a:stretch>
          </p:blipFill>
          <p:spPr bwMode="auto">
            <a:xfrm>
              <a:off x="2000" y="3849"/>
              <a:ext cx="451" cy="444"/>
            </a:xfrm>
            <a:prstGeom prst="rect">
              <a:avLst/>
            </a:prstGeom>
            <a:noFill/>
          </p:spPr>
        </p:pic>
      </p:grpSp>
      <p:pic>
        <p:nvPicPr>
          <p:cNvPr id="14" name="Picture 2" descr="photo 3 (2)">
            <a:extLst>
              <a:ext uri="{FF2B5EF4-FFF2-40B4-BE49-F238E27FC236}">
                <a16:creationId xmlns:a16="http://schemas.microsoft.com/office/drawing/2014/main" xmlns="" id="{9CE7383E-2E0D-42C7-81F9-EB652CCEE293}"/>
              </a:ext>
            </a:extLst>
          </p:cNvPr>
          <p:cNvPicPr>
            <a:picLocks noChangeAspect="1" noChangeArrowheads="1"/>
          </p:cNvPicPr>
          <p:nvPr/>
        </p:nvPicPr>
        <p:blipFill>
          <a:blip r:embed="rId8" cstate="print"/>
          <a:srcRect/>
          <a:stretch>
            <a:fillRect/>
          </a:stretch>
        </p:blipFill>
        <p:spPr bwMode="auto">
          <a:xfrm>
            <a:off x="376923" y="903659"/>
            <a:ext cx="2399632" cy="1569583"/>
          </a:xfrm>
          <a:prstGeom prst="rect">
            <a:avLst/>
          </a:prstGeom>
          <a:noFill/>
          <a:ln w="31750">
            <a:solidFill>
              <a:schemeClr val="bg2"/>
            </a:solidFill>
            <a:miter lim="800000"/>
            <a:headEnd/>
            <a:tailEnd/>
          </a:ln>
        </p:spPr>
      </p:pic>
      <p:pic>
        <p:nvPicPr>
          <p:cNvPr id="15" name="Picture 3" descr="photo 4 (2)">
            <a:extLst>
              <a:ext uri="{FF2B5EF4-FFF2-40B4-BE49-F238E27FC236}">
                <a16:creationId xmlns:a16="http://schemas.microsoft.com/office/drawing/2014/main" xmlns="" id="{08FAC774-03CA-42DC-A241-5E0EC7C342FB}"/>
              </a:ext>
            </a:extLst>
          </p:cNvPr>
          <p:cNvPicPr>
            <a:picLocks noChangeAspect="1" noChangeArrowheads="1"/>
          </p:cNvPicPr>
          <p:nvPr/>
        </p:nvPicPr>
        <p:blipFill>
          <a:blip r:embed="rId9" cstate="print"/>
          <a:srcRect/>
          <a:stretch>
            <a:fillRect/>
          </a:stretch>
        </p:blipFill>
        <p:spPr bwMode="auto">
          <a:xfrm>
            <a:off x="2881970" y="903658"/>
            <a:ext cx="2441144" cy="1569583"/>
          </a:xfrm>
          <a:prstGeom prst="rect">
            <a:avLst/>
          </a:prstGeom>
          <a:noFill/>
          <a:ln w="31750">
            <a:solidFill>
              <a:schemeClr val="bg2"/>
            </a:solidFill>
            <a:miter lim="800000"/>
            <a:headEnd/>
            <a:tailEnd/>
          </a:ln>
        </p:spPr>
      </p:pic>
      <p:pic>
        <p:nvPicPr>
          <p:cNvPr id="16" name="Picture 4" descr="photo 1 (2)">
            <a:extLst>
              <a:ext uri="{FF2B5EF4-FFF2-40B4-BE49-F238E27FC236}">
                <a16:creationId xmlns:a16="http://schemas.microsoft.com/office/drawing/2014/main" xmlns="" id="{9665178B-D2E8-423A-A343-E0AA3BA01A01}"/>
              </a:ext>
            </a:extLst>
          </p:cNvPr>
          <p:cNvPicPr>
            <a:picLocks noChangeAspect="1" noChangeArrowheads="1"/>
          </p:cNvPicPr>
          <p:nvPr/>
        </p:nvPicPr>
        <p:blipFill>
          <a:blip r:embed="rId10" cstate="print"/>
          <a:srcRect/>
          <a:stretch>
            <a:fillRect/>
          </a:stretch>
        </p:blipFill>
        <p:spPr bwMode="auto">
          <a:xfrm>
            <a:off x="5500871" y="903659"/>
            <a:ext cx="2391272" cy="1570279"/>
          </a:xfrm>
          <a:prstGeom prst="rect">
            <a:avLst/>
          </a:prstGeom>
          <a:noFill/>
          <a:ln w="31750">
            <a:solidFill>
              <a:schemeClr val="bg2"/>
            </a:solidFill>
            <a:miter lim="800000"/>
            <a:headEnd/>
            <a:tailEnd/>
          </a:ln>
        </p:spPr>
      </p:pic>
      <p:pic>
        <p:nvPicPr>
          <p:cNvPr id="17" name="Picture 5" descr="photo 2 (2)">
            <a:extLst>
              <a:ext uri="{FF2B5EF4-FFF2-40B4-BE49-F238E27FC236}">
                <a16:creationId xmlns:a16="http://schemas.microsoft.com/office/drawing/2014/main" xmlns="" id="{33BC6B15-AEDD-4ADB-9D68-3FE69CBF1D88}"/>
              </a:ext>
            </a:extLst>
          </p:cNvPr>
          <p:cNvPicPr>
            <a:picLocks noChangeAspect="1" noChangeArrowheads="1"/>
          </p:cNvPicPr>
          <p:nvPr/>
        </p:nvPicPr>
        <p:blipFill>
          <a:blip r:embed="rId11" cstate="print"/>
          <a:srcRect/>
          <a:stretch>
            <a:fillRect/>
          </a:stretch>
        </p:blipFill>
        <p:spPr bwMode="auto">
          <a:xfrm>
            <a:off x="376923" y="2590671"/>
            <a:ext cx="2399632" cy="1665589"/>
          </a:xfrm>
          <a:prstGeom prst="rect">
            <a:avLst/>
          </a:prstGeom>
          <a:noFill/>
          <a:ln w="31750">
            <a:solidFill>
              <a:schemeClr val="bg2"/>
            </a:solidFill>
            <a:miter lim="800000"/>
            <a:headEnd/>
            <a:tailEnd/>
          </a:ln>
        </p:spPr>
      </p:pic>
      <p:pic>
        <p:nvPicPr>
          <p:cNvPr id="18" name="Picture 6" descr="photo 3 (2)">
            <a:extLst>
              <a:ext uri="{FF2B5EF4-FFF2-40B4-BE49-F238E27FC236}">
                <a16:creationId xmlns:a16="http://schemas.microsoft.com/office/drawing/2014/main" xmlns="" id="{677CF456-BE59-4264-BB91-E2D9DA3EF4DB}"/>
              </a:ext>
            </a:extLst>
          </p:cNvPr>
          <p:cNvPicPr>
            <a:picLocks noChangeAspect="1" noChangeArrowheads="1"/>
          </p:cNvPicPr>
          <p:nvPr/>
        </p:nvPicPr>
        <p:blipFill>
          <a:blip r:embed="rId12" cstate="print"/>
          <a:srcRect/>
          <a:stretch>
            <a:fillRect/>
          </a:stretch>
        </p:blipFill>
        <p:spPr bwMode="auto">
          <a:xfrm>
            <a:off x="2881970" y="2590670"/>
            <a:ext cx="2441144" cy="1665589"/>
          </a:xfrm>
          <a:prstGeom prst="rect">
            <a:avLst/>
          </a:prstGeom>
          <a:noFill/>
          <a:ln w="31750">
            <a:solidFill>
              <a:schemeClr val="bg2"/>
            </a:solidFill>
            <a:miter lim="800000"/>
            <a:headEnd/>
            <a:tailEnd/>
          </a:ln>
        </p:spPr>
      </p:pic>
      <p:pic>
        <p:nvPicPr>
          <p:cNvPr id="19" name="Picture 7" descr="photo 4">
            <a:extLst>
              <a:ext uri="{FF2B5EF4-FFF2-40B4-BE49-F238E27FC236}">
                <a16:creationId xmlns:a16="http://schemas.microsoft.com/office/drawing/2014/main" xmlns="" id="{A16E3E92-4685-4084-AD49-9CC6137202AD}"/>
              </a:ext>
            </a:extLst>
          </p:cNvPr>
          <p:cNvPicPr>
            <a:picLocks noChangeAspect="1" noChangeArrowheads="1"/>
          </p:cNvPicPr>
          <p:nvPr/>
        </p:nvPicPr>
        <p:blipFill>
          <a:blip r:embed="rId13" cstate="print"/>
          <a:srcRect/>
          <a:stretch>
            <a:fillRect/>
          </a:stretch>
        </p:blipFill>
        <p:spPr bwMode="auto">
          <a:xfrm>
            <a:off x="5500871" y="2590670"/>
            <a:ext cx="2391272" cy="1659211"/>
          </a:xfrm>
          <a:prstGeom prst="rect">
            <a:avLst/>
          </a:prstGeom>
          <a:noFill/>
          <a:ln w="31750">
            <a:solidFill>
              <a:schemeClr val="bg2"/>
            </a:solidFill>
            <a:miter lim="800000"/>
            <a:headEnd/>
            <a:tailEnd/>
          </a:ln>
        </p:spPr>
      </p:pic>
      <p:sp>
        <p:nvSpPr>
          <p:cNvPr id="20" name="Text Box 9">
            <a:extLst>
              <a:ext uri="{FF2B5EF4-FFF2-40B4-BE49-F238E27FC236}">
                <a16:creationId xmlns:a16="http://schemas.microsoft.com/office/drawing/2014/main" xmlns="" id="{F6E0AF84-C67F-4239-8DCF-BF0FCBD0A874}"/>
              </a:ext>
            </a:extLst>
          </p:cNvPr>
          <p:cNvSpPr txBox="1">
            <a:spLocks noChangeArrowheads="1"/>
          </p:cNvSpPr>
          <p:nvPr/>
        </p:nvSpPr>
        <p:spPr bwMode="white">
          <a:xfrm>
            <a:off x="0" y="4302328"/>
            <a:ext cx="5763941" cy="307777"/>
          </a:xfrm>
          <a:prstGeom prst="rect">
            <a:avLst/>
          </a:prstGeom>
          <a:noFill/>
          <a:ln w="9525" algn="ctr">
            <a:noFill/>
            <a:miter lim="800000"/>
            <a:headEnd/>
            <a:tailEnd/>
          </a:ln>
          <a:effectLst/>
        </p:spPr>
        <p:txBody>
          <a:bodyPr wrap="square">
            <a:spAutoFit/>
          </a:bodyPr>
          <a:lstStyle/>
          <a:p>
            <a:pPr defTabSz="914400" fontAlgn="base">
              <a:spcBef>
                <a:spcPct val="50000"/>
              </a:spcBef>
              <a:spcAft>
                <a:spcPct val="0"/>
              </a:spcAft>
            </a:pPr>
            <a:r>
              <a:rPr lang="en-GB" sz="1400" b="1" dirty="0">
                <a:solidFill>
                  <a:srgbClr val="ED1C24"/>
                </a:solidFill>
                <a:latin typeface="Arial Narrow" panose="020B0606020202030204" pitchFamily="34" charset="0"/>
              </a:rPr>
              <a:t>SWP010A – Removing stanchion posts from stanchion holder</a:t>
            </a:r>
          </a:p>
        </p:txBody>
      </p:sp>
      <p:sp>
        <p:nvSpPr>
          <p:cNvPr id="21" name="Rectangle 20">
            <a:extLst>
              <a:ext uri="{FF2B5EF4-FFF2-40B4-BE49-F238E27FC236}">
                <a16:creationId xmlns:a16="http://schemas.microsoft.com/office/drawing/2014/main" xmlns="" id="{88E8C976-4317-44BB-9CE1-8F7F0CC3EE7D}"/>
              </a:ext>
            </a:extLst>
          </p:cNvPr>
          <p:cNvSpPr/>
          <p:nvPr/>
        </p:nvSpPr>
        <p:spPr>
          <a:xfrm>
            <a:off x="-69033" y="2473938"/>
            <a:ext cx="445956" cy="246221"/>
          </a:xfrm>
          <a:prstGeom prst="rect">
            <a:avLst/>
          </a:prstGeom>
        </p:spPr>
        <p:txBody>
          <a:bodyPr wrap="none">
            <a:spAutoFit/>
          </a:bodyPr>
          <a:lstStyle/>
          <a:p>
            <a:r>
              <a:rPr lang="en-GB" sz="1000" dirty="0">
                <a:solidFill>
                  <a:prstClr val="black"/>
                </a:solidFill>
                <a:latin typeface="Arial Narrow" panose="020B0606020202030204" pitchFamily="34" charset="0"/>
              </a:rPr>
              <a:t>Fig. 1</a:t>
            </a:r>
            <a:endParaRPr lang="en-GB" dirty="0"/>
          </a:p>
        </p:txBody>
      </p:sp>
      <p:sp>
        <p:nvSpPr>
          <p:cNvPr id="24" name="Rectangle 23">
            <a:extLst>
              <a:ext uri="{FF2B5EF4-FFF2-40B4-BE49-F238E27FC236}">
                <a16:creationId xmlns:a16="http://schemas.microsoft.com/office/drawing/2014/main" xmlns="" id="{83452801-D7F8-4C8F-ABF3-DEF1E0484FA4}"/>
              </a:ext>
            </a:extLst>
          </p:cNvPr>
          <p:cNvSpPr/>
          <p:nvPr/>
        </p:nvSpPr>
        <p:spPr>
          <a:xfrm>
            <a:off x="2787426" y="1736447"/>
            <a:ext cx="445956" cy="246221"/>
          </a:xfrm>
          <a:prstGeom prst="rect">
            <a:avLst/>
          </a:prstGeom>
        </p:spPr>
        <p:txBody>
          <a:bodyPr wrap="none">
            <a:spAutoFit/>
          </a:bodyPr>
          <a:lstStyle/>
          <a:p>
            <a:pPr lvl="0"/>
            <a:r>
              <a:rPr lang="en-GB" sz="1000" dirty="0">
                <a:solidFill>
                  <a:prstClr val="black"/>
                </a:solidFill>
                <a:latin typeface="Arial Narrow" panose="020B0606020202030204" pitchFamily="34" charset="0"/>
              </a:rPr>
              <a:t>Fig. 2</a:t>
            </a:r>
            <a:endParaRPr lang="en-GB" dirty="0">
              <a:solidFill>
                <a:prstClr val="black"/>
              </a:solidFill>
            </a:endParaRPr>
          </a:p>
        </p:txBody>
      </p:sp>
      <p:sp>
        <p:nvSpPr>
          <p:cNvPr id="25" name="Rectangle 24">
            <a:extLst>
              <a:ext uri="{FF2B5EF4-FFF2-40B4-BE49-F238E27FC236}">
                <a16:creationId xmlns:a16="http://schemas.microsoft.com/office/drawing/2014/main" xmlns="" id="{00F68796-94DC-4C86-BF2A-70962ECC60C1}"/>
              </a:ext>
            </a:extLst>
          </p:cNvPr>
          <p:cNvSpPr/>
          <p:nvPr/>
        </p:nvSpPr>
        <p:spPr>
          <a:xfrm>
            <a:off x="5724647" y="1709052"/>
            <a:ext cx="445956" cy="246221"/>
          </a:xfrm>
          <a:prstGeom prst="rect">
            <a:avLst/>
          </a:prstGeom>
        </p:spPr>
        <p:txBody>
          <a:bodyPr wrap="none">
            <a:spAutoFit/>
          </a:bodyPr>
          <a:lstStyle/>
          <a:p>
            <a:pPr lvl="0"/>
            <a:r>
              <a:rPr lang="en-GB" sz="1000" dirty="0">
                <a:solidFill>
                  <a:prstClr val="black"/>
                </a:solidFill>
                <a:latin typeface="Arial Narrow" panose="020B0606020202030204" pitchFamily="34" charset="0"/>
              </a:rPr>
              <a:t>Fig. 3</a:t>
            </a:r>
            <a:endParaRPr lang="en-GB" dirty="0">
              <a:solidFill>
                <a:prstClr val="black"/>
              </a:solidFill>
            </a:endParaRPr>
          </a:p>
        </p:txBody>
      </p:sp>
      <p:sp>
        <p:nvSpPr>
          <p:cNvPr id="27" name="Rectangle 26">
            <a:extLst>
              <a:ext uri="{FF2B5EF4-FFF2-40B4-BE49-F238E27FC236}">
                <a16:creationId xmlns:a16="http://schemas.microsoft.com/office/drawing/2014/main" xmlns="" id="{7BD1953D-497B-4BFE-BB22-F8E211D4F1A4}"/>
              </a:ext>
            </a:extLst>
          </p:cNvPr>
          <p:cNvSpPr/>
          <p:nvPr/>
        </p:nvSpPr>
        <p:spPr>
          <a:xfrm>
            <a:off x="2822242" y="3685840"/>
            <a:ext cx="445956" cy="246221"/>
          </a:xfrm>
          <a:prstGeom prst="rect">
            <a:avLst/>
          </a:prstGeom>
        </p:spPr>
        <p:txBody>
          <a:bodyPr wrap="none">
            <a:spAutoFit/>
          </a:bodyPr>
          <a:lstStyle/>
          <a:p>
            <a:pPr lvl="0"/>
            <a:r>
              <a:rPr lang="en-GB" sz="1000" dirty="0">
                <a:solidFill>
                  <a:prstClr val="black"/>
                </a:solidFill>
                <a:latin typeface="Arial Narrow" panose="020B0606020202030204" pitchFamily="34" charset="0"/>
              </a:rPr>
              <a:t>Fig. 5</a:t>
            </a:r>
            <a:endParaRPr lang="en-GB" dirty="0">
              <a:solidFill>
                <a:prstClr val="black"/>
              </a:solidFill>
            </a:endParaRPr>
          </a:p>
        </p:txBody>
      </p:sp>
      <p:sp>
        <p:nvSpPr>
          <p:cNvPr id="28" name="Rectangle 27">
            <a:extLst>
              <a:ext uri="{FF2B5EF4-FFF2-40B4-BE49-F238E27FC236}">
                <a16:creationId xmlns:a16="http://schemas.microsoft.com/office/drawing/2014/main" xmlns="" id="{EA5140B8-E2B0-490B-8500-DDE5565A2293}"/>
              </a:ext>
            </a:extLst>
          </p:cNvPr>
          <p:cNvSpPr/>
          <p:nvPr/>
        </p:nvSpPr>
        <p:spPr>
          <a:xfrm>
            <a:off x="5711866" y="3691772"/>
            <a:ext cx="445956" cy="246221"/>
          </a:xfrm>
          <a:prstGeom prst="rect">
            <a:avLst/>
          </a:prstGeom>
        </p:spPr>
        <p:txBody>
          <a:bodyPr wrap="none">
            <a:spAutoFit/>
          </a:bodyPr>
          <a:lstStyle/>
          <a:p>
            <a:pPr lvl="0"/>
            <a:r>
              <a:rPr lang="en-GB" sz="1000" dirty="0">
                <a:solidFill>
                  <a:prstClr val="black"/>
                </a:solidFill>
                <a:latin typeface="Arial Narrow" panose="020B0606020202030204" pitchFamily="34" charset="0"/>
              </a:rPr>
              <a:t>Fig. 6</a:t>
            </a:r>
            <a:endParaRPr lang="en-GB" dirty="0">
              <a:solidFill>
                <a:prstClr val="black"/>
              </a:solidFill>
            </a:endParaRPr>
          </a:p>
        </p:txBody>
      </p:sp>
      <p:sp>
        <p:nvSpPr>
          <p:cNvPr id="22" name="Text Box 3">
            <a:extLst>
              <a:ext uri="{FF2B5EF4-FFF2-40B4-BE49-F238E27FC236}">
                <a16:creationId xmlns:a16="http://schemas.microsoft.com/office/drawing/2014/main" xmlns="" id="{AFF66472-0EB9-47E6-A9CD-5BB7720C163C}"/>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wrap="square">
            <a:spAutoFit/>
          </a:bodyPr>
          <a:lstStyle/>
          <a:p>
            <a:pPr>
              <a:spcBef>
                <a:spcPct val="50000"/>
              </a:spcBef>
            </a:pPr>
            <a:r>
              <a:rPr lang="en-GB" sz="2200" b="1" dirty="0" smtClean="0">
                <a:solidFill>
                  <a:srgbClr val="C00000"/>
                </a:solidFill>
                <a:latin typeface="Arial Narrow" panose="020B0606020202030204" pitchFamily="34" charset="0"/>
              </a:rPr>
              <a:t>Removing Stanchion posts from stanchion holder</a:t>
            </a:r>
            <a:endParaRPr lang="en-GB" sz="220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27876216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xmlns="" id="{062D4803-D652-411A-94B4-2AA992F30A6E}"/>
              </a:ext>
            </a:extLst>
          </p:cNvPr>
          <p:cNvSpPr txBox="1">
            <a:spLocks noChangeArrowheads="1"/>
          </p:cNvSpPr>
          <p:nvPr/>
        </p:nvSpPr>
        <p:spPr bwMode="auto">
          <a:xfrm>
            <a:off x="3166128" y="1690265"/>
            <a:ext cx="4752975" cy="1107996"/>
          </a:xfrm>
          <a:prstGeom prst="rect">
            <a:avLst/>
          </a:prstGeom>
          <a:noFill/>
          <a:ln w="9525">
            <a:noFill/>
            <a:miter lim="800000"/>
            <a:headEnd/>
            <a:tailEnd/>
          </a:ln>
          <a:effectLst/>
        </p:spPr>
        <p:txBody>
          <a:bodyPr>
            <a:spAutoFit/>
          </a:bodyPr>
          <a:lstStyle/>
          <a:p>
            <a:pPr defTabSz="914400" fontAlgn="base">
              <a:spcBef>
                <a:spcPct val="50000"/>
              </a:spcBef>
              <a:spcAft>
                <a:spcPct val="0"/>
              </a:spcAft>
            </a:pPr>
            <a:r>
              <a:rPr lang="en-GB" sz="6600" b="1" dirty="0">
                <a:solidFill>
                  <a:srgbClr val="333399"/>
                </a:solidFill>
                <a:latin typeface="Arial Narrow" panose="020B0606020202030204" pitchFamily="34" charset="0"/>
              </a:rPr>
              <a:t>Quiz</a:t>
            </a:r>
          </a:p>
        </p:txBody>
      </p:sp>
    </p:spTree>
    <p:extLst>
      <p:ext uri="{BB962C8B-B14F-4D97-AF65-F5344CB8AC3E}">
        <p14:creationId xmlns:p14="http://schemas.microsoft.com/office/powerpoint/2010/main" val="4023678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a:extLst>
              <a:ext uri="{FF2B5EF4-FFF2-40B4-BE49-F238E27FC236}">
                <a16:creationId xmlns:a16="http://schemas.microsoft.com/office/drawing/2014/main" xmlns="" id="{625D391C-6921-468A-9D93-0ACAC0017BF8}"/>
              </a:ext>
            </a:extLst>
          </p:cNvPr>
          <p:cNvSpPr txBox="1">
            <a:spLocks noGrp="1" noChangeArrowheads="1"/>
          </p:cNvSpPr>
          <p:nvPr>
            <p:ph type="title"/>
          </p:nvPr>
        </p:nvSpPr>
        <p:spPr bwMode="auto">
          <a:xfrm>
            <a:off x="1768475" y="282575"/>
            <a:ext cx="6918325" cy="492443"/>
          </a:xfrm>
          <a:prstGeom prst="rect">
            <a:avLst/>
          </a:prstGeom>
          <a:noFill/>
          <a:ln w="9525">
            <a:noFill/>
            <a:miter lim="800000"/>
            <a:headEnd/>
            <a:tailEnd/>
          </a:ln>
          <a:effectLst/>
        </p:spPr>
        <p:txBody>
          <a:bodyPr>
            <a:spAutoFit/>
          </a:bodyPr>
          <a:lstStyle/>
          <a:p>
            <a:pPr algn="l">
              <a:spcBef>
                <a:spcPct val="50000"/>
              </a:spcBef>
            </a:pPr>
            <a:r>
              <a:rPr lang="en-GB" sz="3200" b="1" dirty="0">
                <a:solidFill>
                  <a:srgbClr val="C00000"/>
                </a:solidFill>
                <a:latin typeface="Arial Narrow" panose="020B0606020202030204" pitchFamily="34" charset="0"/>
              </a:rPr>
              <a:t>Quiz</a:t>
            </a:r>
          </a:p>
        </p:txBody>
      </p:sp>
      <p:sp>
        <p:nvSpPr>
          <p:cNvPr id="7" name="Rectangle 6">
            <a:extLst>
              <a:ext uri="{FF2B5EF4-FFF2-40B4-BE49-F238E27FC236}">
                <a16:creationId xmlns:a16="http://schemas.microsoft.com/office/drawing/2014/main" xmlns="" id="{5D0EEDE6-317F-4833-8F54-83B487298B2B}"/>
              </a:ext>
            </a:extLst>
          </p:cNvPr>
          <p:cNvSpPr txBox="1">
            <a:spLocks noChangeArrowheads="1"/>
          </p:cNvSpPr>
          <p:nvPr/>
        </p:nvSpPr>
        <p:spPr>
          <a:xfrm>
            <a:off x="1628515" y="746894"/>
            <a:ext cx="8229600" cy="604838"/>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2000" kern="1200" baseline="0">
                <a:solidFill>
                  <a:schemeClr val="bg1">
                    <a:lumMod val="50000"/>
                  </a:schemeClr>
                </a:solidFill>
                <a:latin typeface="Arial Narrow" charset="0"/>
                <a:ea typeface="Arial Narrow" charset="0"/>
                <a:cs typeface="Arial Narrow" charset="0"/>
              </a:defRPr>
            </a:lvl1pPr>
            <a:lvl2pPr marL="742950" indent="-285750" algn="l" defTabSz="457200" rtl="0" eaLnBrk="1" latinLnBrk="0" hangingPunct="1">
              <a:spcBef>
                <a:spcPct val="20000"/>
              </a:spcBef>
              <a:buFont typeface="Arial"/>
              <a:buChar char="–"/>
              <a:defRPr sz="1800" kern="1200">
                <a:solidFill>
                  <a:schemeClr val="bg1">
                    <a:lumMod val="50000"/>
                  </a:schemeClr>
                </a:solidFill>
                <a:latin typeface="Arial Narrow" charset="0"/>
                <a:ea typeface="Arial Narrow" charset="0"/>
                <a:cs typeface="Arial Narrow" charset="0"/>
              </a:defRPr>
            </a:lvl2pPr>
            <a:lvl3pPr marL="1143000" indent="-228600" algn="l" defTabSz="457200" rtl="0" eaLnBrk="1" latinLnBrk="0" hangingPunct="1">
              <a:spcBef>
                <a:spcPct val="20000"/>
              </a:spcBef>
              <a:buFont typeface="Arial"/>
              <a:buChar char="•"/>
              <a:defRPr sz="1600" kern="1200">
                <a:solidFill>
                  <a:schemeClr val="bg1">
                    <a:lumMod val="50000"/>
                  </a:schemeClr>
                </a:solidFill>
                <a:latin typeface="Arial Narrow" charset="0"/>
                <a:ea typeface="Arial Narrow" charset="0"/>
                <a:cs typeface="Arial Narrow" charset="0"/>
              </a:defRPr>
            </a:lvl3pPr>
            <a:lvl4pPr marL="1600200" indent="-228600" algn="l" defTabSz="457200" rtl="0" eaLnBrk="1" latinLnBrk="0" hangingPunct="1">
              <a:spcBef>
                <a:spcPct val="20000"/>
              </a:spcBef>
              <a:buFont typeface="Arial"/>
              <a:buChar char="–"/>
              <a:defRPr sz="1400" kern="1200">
                <a:solidFill>
                  <a:schemeClr val="bg1">
                    <a:lumMod val="50000"/>
                  </a:schemeClr>
                </a:solidFill>
                <a:latin typeface="Arial Narrow" charset="0"/>
                <a:ea typeface="Arial Narrow" charset="0"/>
                <a:cs typeface="Arial Narrow" charset="0"/>
              </a:defRPr>
            </a:lvl4pPr>
            <a:lvl5pPr marL="2057400" indent="-228600" algn="l" defTabSz="457200" rtl="0" eaLnBrk="1" latinLnBrk="0" hangingPunct="1">
              <a:spcBef>
                <a:spcPct val="20000"/>
              </a:spcBef>
              <a:buFont typeface="Arial"/>
              <a:buChar char="»"/>
              <a:defRPr sz="1400" kern="1200">
                <a:solidFill>
                  <a:schemeClr val="bg1">
                    <a:lumMod val="50000"/>
                  </a:schemeClr>
                </a:solidFill>
                <a:latin typeface="Arial Narrow" charset="0"/>
                <a:ea typeface="Arial Narrow" charset="0"/>
                <a:cs typeface="Arial Narrow"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GB" dirty="0">
                <a:solidFill>
                  <a:schemeClr val="tx1"/>
                </a:solidFill>
              </a:rPr>
              <a:t>What should you do before opening and closing a roof from inside?</a:t>
            </a:r>
          </a:p>
        </p:txBody>
      </p:sp>
      <p:sp>
        <p:nvSpPr>
          <p:cNvPr id="8" name="Rectangle 14">
            <a:extLst>
              <a:ext uri="{FF2B5EF4-FFF2-40B4-BE49-F238E27FC236}">
                <a16:creationId xmlns:a16="http://schemas.microsoft.com/office/drawing/2014/main" xmlns="" id="{CEFFBEBA-C064-4F92-A72D-DE95FBEB133A}"/>
              </a:ext>
            </a:extLst>
          </p:cNvPr>
          <p:cNvSpPr>
            <a:spLocks noChangeArrowheads="1"/>
          </p:cNvSpPr>
          <p:nvPr/>
        </p:nvSpPr>
        <p:spPr bwMode="auto">
          <a:xfrm>
            <a:off x="1537131" y="699591"/>
            <a:ext cx="8229600" cy="446087"/>
          </a:xfrm>
          <a:prstGeom prst="rect">
            <a:avLst/>
          </a:prstGeom>
          <a:noFill/>
          <a:ln w="9525">
            <a:noFill/>
            <a:miter lim="800000"/>
            <a:headEnd/>
            <a:tailEnd/>
          </a:ln>
          <a:effectLst/>
        </p:spPr>
        <p:txBody>
          <a:bodyPr/>
          <a:lstStyle/>
          <a:p>
            <a:pPr marL="342900" indent="-342900" algn="l">
              <a:spcBef>
                <a:spcPct val="20000"/>
              </a:spcBef>
              <a:buFontTx/>
              <a:buChar char="•"/>
            </a:pPr>
            <a:r>
              <a:rPr lang="en-GB" sz="2000" dirty="0">
                <a:solidFill>
                  <a:schemeClr val="tx1"/>
                </a:solidFill>
                <a:latin typeface="Arial Narrow" panose="020B0606020202030204" pitchFamily="34" charset="0"/>
              </a:rPr>
              <a:t>Should you push or pull when opening and closing a roof?</a:t>
            </a:r>
          </a:p>
        </p:txBody>
      </p:sp>
      <p:pic>
        <p:nvPicPr>
          <p:cNvPr id="9" name="Picture 41" descr="DSCN2402">
            <a:extLst>
              <a:ext uri="{FF2B5EF4-FFF2-40B4-BE49-F238E27FC236}">
                <a16:creationId xmlns:a16="http://schemas.microsoft.com/office/drawing/2014/main" xmlns="" id="{BC346E06-C56C-4317-B658-8B32D40E77F4}"/>
              </a:ext>
            </a:extLst>
          </p:cNvPr>
          <p:cNvPicPr>
            <a:picLocks noChangeAspect="1" noChangeArrowheads="1"/>
          </p:cNvPicPr>
          <p:nvPr/>
        </p:nvPicPr>
        <p:blipFill>
          <a:blip r:embed="rId2" cstate="print"/>
          <a:srcRect/>
          <a:stretch>
            <a:fillRect/>
          </a:stretch>
        </p:blipFill>
        <p:spPr bwMode="auto">
          <a:xfrm>
            <a:off x="2594990" y="1296523"/>
            <a:ext cx="4233827" cy="3180258"/>
          </a:xfrm>
          <a:prstGeom prst="rect">
            <a:avLst/>
          </a:prstGeom>
          <a:noFill/>
          <a:ln w="38100" cmpd="dbl">
            <a:solidFill>
              <a:schemeClr val="tx2"/>
            </a:solidFill>
            <a:miter lim="800000"/>
            <a:headEnd/>
            <a:tailEnd/>
          </a:ln>
        </p:spPr>
      </p:pic>
      <p:pic>
        <p:nvPicPr>
          <p:cNvPr id="10" name="Picture 42" descr="DSCN2399">
            <a:extLst>
              <a:ext uri="{FF2B5EF4-FFF2-40B4-BE49-F238E27FC236}">
                <a16:creationId xmlns:a16="http://schemas.microsoft.com/office/drawing/2014/main" xmlns="" id="{07C588CE-4ADA-4B5D-92E3-4017053E1AE0}"/>
              </a:ext>
            </a:extLst>
          </p:cNvPr>
          <p:cNvPicPr>
            <a:picLocks noChangeAspect="1" noChangeArrowheads="1"/>
          </p:cNvPicPr>
          <p:nvPr/>
        </p:nvPicPr>
        <p:blipFill>
          <a:blip r:embed="rId3" cstate="print"/>
          <a:srcRect/>
          <a:stretch>
            <a:fillRect/>
          </a:stretch>
        </p:blipFill>
        <p:spPr bwMode="auto">
          <a:xfrm>
            <a:off x="2594990" y="1281003"/>
            <a:ext cx="4233827" cy="3180257"/>
          </a:xfrm>
          <a:prstGeom prst="rect">
            <a:avLst/>
          </a:prstGeom>
          <a:noFill/>
          <a:ln w="38100" cmpd="dbl">
            <a:solidFill>
              <a:schemeClr val="tx1"/>
            </a:solidFill>
            <a:miter lim="800000"/>
            <a:headEnd/>
            <a:tailEnd/>
          </a:ln>
        </p:spPr>
      </p:pic>
      <p:sp>
        <p:nvSpPr>
          <p:cNvPr id="11" name="Rectangle 43">
            <a:extLst>
              <a:ext uri="{FF2B5EF4-FFF2-40B4-BE49-F238E27FC236}">
                <a16:creationId xmlns:a16="http://schemas.microsoft.com/office/drawing/2014/main" xmlns="" id="{57294EC7-CD2C-4B4C-9B90-5DDF95E65E48}"/>
              </a:ext>
            </a:extLst>
          </p:cNvPr>
          <p:cNvSpPr>
            <a:spLocks noChangeArrowheads="1"/>
          </p:cNvSpPr>
          <p:nvPr/>
        </p:nvSpPr>
        <p:spPr bwMode="auto">
          <a:xfrm>
            <a:off x="1537131" y="698764"/>
            <a:ext cx="8229600" cy="431800"/>
          </a:xfrm>
          <a:prstGeom prst="rect">
            <a:avLst/>
          </a:prstGeom>
          <a:noFill/>
          <a:ln w="9525">
            <a:noFill/>
            <a:miter lim="800000"/>
            <a:headEnd/>
            <a:tailEnd/>
          </a:ln>
          <a:effectLst/>
        </p:spPr>
        <p:txBody>
          <a:bodyPr/>
          <a:lstStyle/>
          <a:p>
            <a:pPr marL="342900" indent="-342900" algn="l">
              <a:spcBef>
                <a:spcPct val="20000"/>
              </a:spcBef>
              <a:buFontTx/>
              <a:buChar char="•"/>
            </a:pPr>
            <a:r>
              <a:rPr lang="en-GB" sz="2000" dirty="0">
                <a:solidFill>
                  <a:schemeClr val="tx1"/>
                </a:solidFill>
                <a:latin typeface="Arial Narrow" panose="020B0606020202030204" pitchFamily="34" charset="0"/>
              </a:rPr>
              <a:t>What can you check if the roof is difficult to open/close?</a:t>
            </a:r>
          </a:p>
        </p:txBody>
      </p:sp>
      <p:sp>
        <p:nvSpPr>
          <p:cNvPr id="12" name="Text Box 44">
            <a:extLst>
              <a:ext uri="{FF2B5EF4-FFF2-40B4-BE49-F238E27FC236}">
                <a16:creationId xmlns:a16="http://schemas.microsoft.com/office/drawing/2014/main" xmlns="" id="{2CC89ADE-0AD0-42BF-BF72-11FD9503DB6E}"/>
              </a:ext>
            </a:extLst>
          </p:cNvPr>
          <p:cNvSpPr txBox="1">
            <a:spLocks noChangeArrowheads="1"/>
          </p:cNvSpPr>
          <p:nvPr/>
        </p:nvSpPr>
        <p:spPr bwMode="white">
          <a:xfrm>
            <a:off x="1867677" y="1471057"/>
            <a:ext cx="6480175" cy="2031325"/>
          </a:xfrm>
          <a:prstGeom prst="rect">
            <a:avLst/>
          </a:prstGeom>
          <a:noFill/>
          <a:ln w="9525" algn="ctr">
            <a:noFill/>
            <a:miter lim="800000"/>
            <a:headEnd/>
            <a:tailEnd/>
          </a:ln>
          <a:effectLst/>
        </p:spPr>
        <p:txBody>
          <a:bodyPr>
            <a:spAutoFit/>
          </a:bodyPr>
          <a:lstStyle/>
          <a:p>
            <a:pPr algn="l">
              <a:spcBef>
                <a:spcPct val="50000"/>
              </a:spcBef>
              <a:buFontTx/>
              <a:buChar char="•"/>
            </a:pPr>
            <a:r>
              <a:rPr lang="en-GB" sz="1800" dirty="0">
                <a:latin typeface="Arial Narrow" panose="020B0606020202030204" pitchFamily="34" charset="0"/>
              </a:rPr>
              <a:t> Uneven ground</a:t>
            </a:r>
          </a:p>
          <a:p>
            <a:pPr algn="l">
              <a:spcBef>
                <a:spcPct val="50000"/>
              </a:spcBef>
              <a:buFontTx/>
              <a:buChar char="•"/>
            </a:pPr>
            <a:r>
              <a:rPr lang="en-GB" sz="1800" dirty="0">
                <a:latin typeface="Arial Narrow" panose="020B0606020202030204" pitchFamily="34" charset="0"/>
              </a:rPr>
              <a:t> 5</a:t>
            </a:r>
            <a:r>
              <a:rPr lang="en-GB" sz="1800" baseline="30000" dirty="0">
                <a:latin typeface="Arial Narrow" panose="020B0606020202030204" pitchFamily="34" charset="0"/>
              </a:rPr>
              <a:t>th</a:t>
            </a:r>
            <a:r>
              <a:rPr lang="en-GB" sz="1800" dirty="0">
                <a:latin typeface="Arial Narrow" panose="020B0606020202030204" pitchFamily="34" charset="0"/>
              </a:rPr>
              <a:t> Wheel height (too high / too low)</a:t>
            </a:r>
          </a:p>
          <a:p>
            <a:pPr algn="l">
              <a:spcBef>
                <a:spcPct val="50000"/>
              </a:spcBef>
              <a:buFontTx/>
              <a:buChar char="•"/>
            </a:pPr>
            <a:r>
              <a:rPr lang="en-GB" sz="1800" dirty="0">
                <a:latin typeface="Arial Narrow" panose="020B0606020202030204" pitchFamily="34" charset="0"/>
              </a:rPr>
              <a:t> twisting in the trailer</a:t>
            </a:r>
          </a:p>
          <a:p>
            <a:pPr algn="l">
              <a:spcBef>
                <a:spcPct val="50000"/>
              </a:spcBef>
              <a:buFontTx/>
              <a:buChar char="•"/>
            </a:pPr>
            <a:r>
              <a:rPr lang="en-GB" sz="1800" dirty="0">
                <a:latin typeface="Arial Narrow" panose="020B0606020202030204" pitchFamily="34" charset="0"/>
              </a:rPr>
              <a:t> Curtains – tensioned unevenly; open on one side; too much tension</a:t>
            </a:r>
          </a:p>
          <a:p>
            <a:pPr algn="l">
              <a:spcBef>
                <a:spcPct val="50000"/>
              </a:spcBef>
              <a:buFontTx/>
              <a:buChar char="•"/>
            </a:pPr>
            <a:r>
              <a:rPr lang="en-GB" sz="1800" dirty="0">
                <a:latin typeface="Arial Narrow" panose="020B0606020202030204" pitchFamily="34" charset="0"/>
              </a:rPr>
              <a:t> Back doors hanging / swinging / uneven</a:t>
            </a:r>
          </a:p>
        </p:txBody>
      </p:sp>
      <p:sp>
        <p:nvSpPr>
          <p:cNvPr id="13" name="Rectangle 45">
            <a:extLst>
              <a:ext uri="{FF2B5EF4-FFF2-40B4-BE49-F238E27FC236}">
                <a16:creationId xmlns:a16="http://schemas.microsoft.com/office/drawing/2014/main" xmlns="" id="{1388E8DE-10CD-46F4-A89F-DD9682D89826}"/>
              </a:ext>
            </a:extLst>
          </p:cNvPr>
          <p:cNvSpPr>
            <a:spLocks noChangeArrowheads="1"/>
          </p:cNvSpPr>
          <p:nvPr/>
        </p:nvSpPr>
        <p:spPr bwMode="auto">
          <a:xfrm>
            <a:off x="1537131" y="699590"/>
            <a:ext cx="8229600" cy="446088"/>
          </a:xfrm>
          <a:prstGeom prst="rect">
            <a:avLst/>
          </a:prstGeom>
          <a:noFill/>
          <a:ln w="9525">
            <a:noFill/>
            <a:miter lim="800000"/>
            <a:headEnd/>
            <a:tailEnd/>
          </a:ln>
          <a:effectLst/>
        </p:spPr>
        <p:txBody>
          <a:bodyPr/>
          <a:lstStyle/>
          <a:p>
            <a:pPr marL="342900" indent="-342900" algn="l">
              <a:spcBef>
                <a:spcPct val="20000"/>
              </a:spcBef>
              <a:buFontTx/>
              <a:buChar char="•"/>
            </a:pPr>
            <a:r>
              <a:rPr lang="en-GB" sz="2000" dirty="0">
                <a:solidFill>
                  <a:schemeClr val="tx1"/>
                </a:solidFill>
                <a:latin typeface="Arial Narrow" panose="020B0606020202030204" pitchFamily="34" charset="0"/>
              </a:rPr>
              <a:t>What are the first things to consider when coupling / uncoupling?</a:t>
            </a:r>
          </a:p>
        </p:txBody>
      </p:sp>
      <p:sp>
        <p:nvSpPr>
          <p:cNvPr id="14" name="Text Box 46">
            <a:extLst>
              <a:ext uri="{FF2B5EF4-FFF2-40B4-BE49-F238E27FC236}">
                <a16:creationId xmlns:a16="http://schemas.microsoft.com/office/drawing/2014/main" xmlns="" id="{8C451105-BAE9-4877-B154-80418123BB54}"/>
              </a:ext>
            </a:extLst>
          </p:cNvPr>
          <p:cNvSpPr txBox="1">
            <a:spLocks noChangeArrowheads="1"/>
          </p:cNvSpPr>
          <p:nvPr/>
        </p:nvSpPr>
        <p:spPr bwMode="white">
          <a:xfrm>
            <a:off x="1867678" y="1684239"/>
            <a:ext cx="6480175" cy="1604962"/>
          </a:xfrm>
          <a:prstGeom prst="rect">
            <a:avLst/>
          </a:prstGeom>
          <a:noFill/>
          <a:ln w="9525" algn="ctr">
            <a:noFill/>
            <a:miter lim="800000"/>
            <a:headEnd/>
            <a:tailEnd/>
          </a:ln>
          <a:effectLst/>
        </p:spPr>
        <p:txBody>
          <a:bodyPr>
            <a:spAutoFit/>
          </a:bodyPr>
          <a:lstStyle/>
          <a:p>
            <a:pPr algn="l">
              <a:spcBef>
                <a:spcPct val="50000"/>
              </a:spcBef>
              <a:buFontTx/>
              <a:buChar char="•"/>
            </a:pPr>
            <a:r>
              <a:rPr lang="en-GB" sz="1800" dirty="0">
                <a:latin typeface="Arial Narrow" panose="020B0606020202030204" pitchFamily="34" charset="0"/>
              </a:rPr>
              <a:t> Handbrake on</a:t>
            </a:r>
          </a:p>
          <a:p>
            <a:pPr algn="l">
              <a:spcBef>
                <a:spcPct val="50000"/>
              </a:spcBef>
              <a:buFontTx/>
              <a:buChar char="•"/>
            </a:pPr>
            <a:r>
              <a:rPr lang="en-GB" sz="1800" dirty="0">
                <a:latin typeface="Arial Narrow" panose="020B0606020202030204" pitchFamily="34" charset="0"/>
              </a:rPr>
              <a:t> Engine off</a:t>
            </a:r>
          </a:p>
          <a:p>
            <a:pPr algn="l">
              <a:spcBef>
                <a:spcPct val="50000"/>
              </a:spcBef>
              <a:buFontTx/>
              <a:buChar char="•"/>
            </a:pPr>
            <a:r>
              <a:rPr lang="en-GB" sz="1800" dirty="0">
                <a:latin typeface="Arial Narrow" panose="020B0606020202030204" pitchFamily="34" charset="0"/>
              </a:rPr>
              <a:t> Keys out</a:t>
            </a:r>
          </a:p>
          <a:p>
            <a:pPr algn="l">
              <a:spcBef>
                <a:spcPct val="50000"/>
              </a:spcBef>
              <a:buFontTx/>
              <a:buChar char="•"/>
            </a:pPr>
            <a:r>
              <a:rPr lang="en-GB" sz="1800" dirty="0">
                <a:latin typeface="Arial Narrow" panose="020B0606020202030204" pitchFamily="34" charset="0"/>
              </a:rPr>
              <a:t> Trailer park brake on</a:t>
            </a:r>
          </a:p>
        </p:txBody>
      </p:sp>
      <p:sp>
        <p:nvSpPr>
          <p:cNvPr id="15" name="Rectangle 47">
            <a:extLst>
              <a:ext uri="{FF2B5EF4-FFF2-40B4-BE49-F238E27FC236}">
                <a16:creationId xmlns:a16="http://schemas.microsoft.com/office/drawing/2014/main" xmlns="" id="{22638035-9D3E-4938-9329-6C2B0CAA21E4}"/>
              </a:ext>
            </a:extLst>
          </p:cNvPr>
          <p:cNvSpPr>
            <a:spLocks noChangeArrowheads="1"/>
          </p:cNvSpPr>
          <p:nvPr/>
        </p:nvSpPr>
        <p:spPr bwMode="auto">
          <a:xfrm>
            <a:off x="1537131" y="698358"/>
            <a:ext cx="8229600" cy="431800"/>
          </a:xfrm>
          <a:prstGeom prst="rect">
            <a:avLst/>
          </a:prstGeom>
          <a:noFill/>
          <a:ln w="9525">
            <a:noFill/>
            <a:miter lim="800000"/>
            <a:headEnd/>
            <a:tailEnd/>
          </a:ln>
          <a:effectLst/>
        </p:spPr>
        <p:txBody>
          <a:bodyPr/>
          <a:lstStyle/>
          <a:p>
            <a:pPr marL="342900" indent="-342900" algn="l">
              <a:spcBef>
                <a:spcPct val="20000"/>
              </a:spcBef>
              <a:buFontTx/>
              <a:buChar char="•"/>
            </a:pPr>
            <a:r>
              <a:rPr lang="en-GB" sz="2000" dirty="0">
                <a:solidFill>
                  <a:schemeClr val="tx1"/>
                </a:solidFill>
                <a:latin typeface="Arial Narrow" panose="020B0606020202030204" pitchFamily="34" charset="0"/>
              </a:rPr>
              <a:t>Where can you get more information?</a:t>
            </a:r>
          </a:p>
        </p:txBody>
      </p:sp>
      <p:sp>
        <p:nvSpPr>
          <p:cNvPr id="16" name="Text Box 48">
            <a:extLst>
              <a:ext uri="{FF2B5EF4-FFF2-40B4-BE49-F238E27FC236}">
                <a16:creationId xmlns:a16="http://schemas.microsoft.com/office/drawing/2014/main" xmlns="" id="{009FA9C9-D9A0-4B61-A0B6-BE9931EF8F01}"/>
              </a:ext>
            </a:extLst>
          </p:cNvPr>
          <p:cNvSpPr txBox="1">
            <a:spLocks noChangeArrowheads="1"/>
          </p:cNvSpPr>
          <p:nvPr/>
        </p:nvSpPr>
        <p:spPr bwMode="white">
          <a:xfrm>
            <a:off x="1159804" y="2252465"/>
            <a:ext cx="6480175" cy="400110"/>
          </a:xfrm>
          <a:prstGeom prst="rect">
            <a:avLst/>
          </a:prstGeom>
          <a:noFill/>
          <a:ln w="9525" algn="ctr">
            <a:noFill/>
            <a:miter lim="800000"/>
            <a:headEnd/>
            <a:tailEnd/>
          </a:ln>
          <a:effectLst/>
        </p:spPr>
        <p:txBody>
          <a:bodyPr>
            <a:spAutoFit/>
          </a:bodyPr>
          <a:lstStyle/>
          <a:p>
            <a:pPr algn="ctr">
              <a:spcBef>
                <a:spcPct val="50000"/>
              </a:spcBef>
            </a:pPr>
            <a:r>
              <a:rPr lang="en-GB" sz="2000" dirty="0">
                <a:latin typeface="Arial Narrow" panose="020B0606020202030204" pitchFamily="34" charset="0"/>
              </a:rPr>
              <a:t>www.poferrymasters.com/carrierinfo</a:t>
            </a:r>
          </a:p>
        </p:txBody>
      </p:sp>
    </p:spTree>
    <p:extLst>
      <p:ext uri="{BB962C8B-B14F-4D97-AF65-F5344CB8AC3E}">
        <p14:creationId xmlns:p14="http://schemas.microsoft.com/office/powerpoint/2010/main" val="302689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7">
                                            <p:txEl>
                                              <p:pRg st="0" end="0"/>
                                            </p:txEl>
                                          </p:spTgt>
                                        </p:tgtEl>
                                      </p:cBhvr>
                                    </p:animEffect>
                                    <p:set>
                                      <p:cBhvr>
                                        <p:cTn id="17" dur="1" fill="hold">
                                          <p:stCondLst>
                                            <p:cond delay="499"/>
                                          </p:stCondLst>
                                        </p:cTn>
                                        <p:tgtEl>
                                          <p:spTgt spid="7">
                                            <p:txEl>
                                              <p:pRg st="0" end="0"/>
                                            </p:txEl>
                                          </p:spTgt>
                                        </p:tgtEl>
                                        <p:attrNameLst>
                                          <p:attrName>style.visibility</p:attrName>
                                        </p:attrNameLst>
                                      </p:cBhvr>
                                      <p:to>
                                        <p:strVal val="hidden"/>
                                      </p:to>
                                    </p:set>
                                  </p:childTnLst>
                                </p:cTn>
                              </p:par>
                              <p:par>
                                <p:cTn id="18" presetID="9" presetClass="exit" presetSubtype="0" fill="hold" nodeType="withEffect">
                                  <p:stCondLst>
                                    <p:cond delay="0"/>
                                  </p:stCondLst>
                                  <p:childTnLst>
                                    <p:animEffect transition="out" filter="dissolv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dissolve">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8">
                                            <p:txEl>
                                              <p:pRg st="0" end="0"/>
                                            </p:txEl>
                                          </p:spTgt>
                                        </p:tgtEl>
                                      </p:cBhvr>
                                    </p:animEffect>
                                    <p:set>
                                      <p:cBhvr>
                                        <p:cTn id="35" dur="1" fill="hold">
                                          <p:stCondLst>
                                            <p:cond delay="499"/>
                                          </p:stCondLst>
                                        </p:cTn>
                                        <p:tgtEl>
                                          <p:spTgt spid="8">
                                            <p:txEl>
                                              <p:pRg st="0" end="0"/>
                                            </p:txEl>
                                          </p:spTgt>
                                        </p:tgtEl>
                                        <p:attrNameLst>
                                          <p:attrName>style.visibility</p:attrName>
                                        </p:attrNameLst>
                                      </p:cBhvr>
                                      <p:to>
                                        <p:strVal val="hidden"/>
                                      </p:to>
                                    </p:set>
                                  </p:childTnLst>
                                </p:cTn>
                              </p:par>
                              <p:par>
                                <p:cTn id="36" presetID="9" presetClass="exit" presetSubtype="0" fill="hold" nodeType="withEffect">
                                  <p:stCondLst>
                                    <p:cond delay="0"/>
                                  </p:stCondLst>
                                  <p:childTnLst>
                                    <p:animEffect transition="out" filter="dissolv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dissolve">
                                      <p:cBhvr>
                                        <p:cTn id="43" dur="500"/>
                                        <p:tgtEl>
                                          <p:spTgt spid="1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dissolv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grpId="1" nodeType="clickEffect">
                                  <p:stCondLst>
                                    <p:cond delay="0"/>
                                  </p:stCondLst>
                                  <p:childTnLst>
                                    <p:animEffect transition="out" filter="dissolve">
                                      <p:cBhvr>
                                        <p:cTn id="52" dur="500"/>
                                        <p:tgtEl>
                                          <p:spTgt spid="11">
                                            <p:txEl>
                                              <p:pRg st="0" end="0"/>
                                            </p:txEl>
                                          </p:spTgt>
                                        </p:tgtEl>
                                      </p:cBhvr>
                                    </p:animEffect>
                                    <p:set>
                                      <p:cBhvr>
                                        <p:cTn id="53" dur="1" fill="hold">
                                          <p:stCondLst>
                                            <p:cond delay="499"/>
                                          </p:stCondLst>
                                        </p:cTn>
                                        <p:tgtEl>
                                          <p:spTgt spid="11">
                                            <p:txEl>
                                              <p:pRg st="0" end="0"/>
                                            </p:txEl>
                                          </p:spTgt>
                                        </p:tgtEl>
                                        <p:attrNameLst>
                                          <p:attrName>style.visibility</p:attrName>
                                        </p:attrNameLst>
                                      </p:cBhvr>
                                      <p:to>
                                        <p:strVal val="hidden"/>
                                      </p:to>
                                    </p:set>
                                  </p:childTnLst>
                                </p:cTn>
                              </p:par>
                              <p:par>
                                <p:cTn id="54" presetID="9" presetClass="exit" presetSubtype="0" fill="hold" grpId="1" nodeType="withEffect">
                                  <p:stCondLst>
                                    <p:cond delay="0"/>
                                  </p:stCondLst>
                                  <p:childTnLst>
                                    <p:animEffect transition="out" filter="dissolv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3">
                                            <p:txEl>
                                              <p:pRg st="0" end="0"/>
                                            </p:txEl>
                                          </p:spTgt>
                                        </p:tgtEl>
                                        <p:attrNameLst>
                                          <p:attrName>style.visibility</p:attrName>
                                        </p:attrNameLst>
                                      </p:cBhvr>
                                      <p:to>
                                        <p:strVal val="visible"/>
                                      </p:to>
                                    </p:set>
                                    <p:animEffect transition="in" filter="dissolve">
                                      <p:cBhvr>
                                        <p:cTn id="61" dur="500"/>
                                        <p:tgtEl>
                                          <p:spTgt spid="13">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dissolve">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xit" presetSubtype="0" fill="hold" grpId="1" nodeType="clickEffect">
                                  <p:stCondLst>
                                    <p:cond delay="0"/>
                                  </p:stCondLst>
                                  <p:childTnLst>
                                    <p:animEffect transition="out" filter="dissolve">
                                      <p:cBhvr>
                                        <p:cTn id="70" dur="500"/>
                                        <p:tgtEl>
                                          <p:spTgt spid="13">
                                            <p:txEl>
                                              <p:pRg st="0" end="0"/>
                                            </p:txEl>
                                          </p:spTgt>
                                        </p:tgtEl>
                                      </p:cBhvr>
                                    </p:animEffect>
                                    <p:set>
                                      <p:cBhvr>
                                        <p:cTn id="71" dur="1" fill="hold">
                                          <p:stCondLst>
                                            <p:cond delay="499"/>
                                          </p:stCondLst>
                                        </p:cTn>
                                        <p:tgtEl>
                                          <p:spTgt spid="13">
                                            <p:txEl>
                                              <p:pRg st="0" end="0"/>
                                            </p:txEl>
                                          </p:spTgt>
                                        </p:tgtEl>
                                        <p:attrNameLst>
                                          <p:attrName>style.visibility</p:attrName>
                                        </p:attrNameLst>
                                      </p:cBhvr>
                                      <p:to>
                                        <p:strVal val="hidden"/>
                                      </p:to>
                                    </p:set>
                                  </p:childTnLst>
                                </p:cTn>
                              </p:par>
                              <p:par>
                                <p:cTn id="72" presetID="9" presetClass="exit" presetSubtype="0" fill="hold" grpId="1" nodeType="withEffect">
                                  <p:stCondLst>
                                    <p:cond delay="0"/>
                                  </p:stCondLst>
                                  <p:childTnLst>
                                    <p:animEffect transition="out" filter="dissolv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5">
                                            <p:txEl>
                                              <p:pRg st="0" end="0"/>
                                            </p:txEl>
                                          </p:spTgt>
                                        </p:tgtEl>
                                        <p:attrNameLst>
                                          <p:attrName>style.visibility</p:attrName>
                                        </p:attrNameLst>
                                      </p:cBhvr>
                                      <p:to>
                                        <p:strVal val="visible"/>
                                      </p:to>
                                    </p:set>
                                    <p:animEffect transition="in" filter="dissolve">
                                      <p:cBhvr>
                                        <p:cTn id="79" dur="500"/>
                                        <p:tgtEl>
                                          <p:spTgt spid="15">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dissolve">
                                      <p:cBhvr>
                                        <p:cTn id="8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7" grpId="1" build="p"/>
      <p:bldP spid="8" grpId="0" build="p"/>
      <p:bldP spid="8" grpId="1" build="p"/>
      <p:bldP spid="11" grpId="0" build="p"/>
      <p:bldP spid="11" grpId="1" build="p"/>
      <p:bldP spid="12" grpId="0"/>
      <p:bldP spid="12" grpId="1"/>
      <p:bldP spid="13" grpId="0" build="p"/>
      <p:bldP spid="13" grpId="1" build="p"/>
      <p:bldP spid="14" grpId="0"/>
      <p:bldP spid="14" grpId="1"/>
      <p:bldP spid="15" grpId="0" build="p"/>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975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4C20248-4FFB-472D-99AA-51F3991F9FD1}"/>
              </a:ext>
            </a:extLst>
          </p:cNvPr>
          <p:cNvSpPr>
            <a:spLocks noGrp="1"/>
          </p:cNvSpPr>
          <p:nvPr>
            <p:ph type="title"/>
          </p:nvPr>
        </p:nvSpPr>
        <p:spPr/>
        <p:txBody>
          <a:bodyPr/>
          <a:lstStyle/>
          <a:p>
            <a:r>
              <a:rPr lang="en-GB" dirty="0" smtClean="0"/>
              <a:t>Coupling</a:t>
            </a:r>
            <a:endParaRPr lang="en-GB" dirty="0"/>
          </a:p>
        </p:txBody>
      </p:sp>
      <p:pic>
        <p:nvPicPr>
          <p:cNvPr id="3" name="Picture 6" descr="DSCN250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226621" y="1522640"/>
            <a:ext cx="1856680" cy="1276122"/>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9" descr="DSCN250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31801" y="2904447"/>
            <a:ext cx="1795916" cy="1342124"/>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1" descr="DSCN248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26622" y="2910004"/>
            <a:ext cx="1856678" cy="1336567"/>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6" descr="DSCN2497"/>
          <p:cNvPicPr>
            <a:picLocks noGrp="1" noChangeAspect="1" noChangeArrowheads="1"/>
          </p:cNvPicPr>
          <p:nvPr>
            <p:ph sz="quarter" idx="3"/>
          </p:nvPr>
        </p:nvPicPr>
        <p:blipFill>
          <a:blip r:embed="rId5" cstate="screen">
            <a:extLst>
              <a:ext uri="{28A0092B-C50C-407E-A947-70E740481C1C}">
                <a14:useLocalDpi xmlns:a14="http://schemas.microsoft.com/office/drawing/2010/main" val="0"/>
              </a:ext>
            </a:extLst>
          </a:blip>
          <a:srcRect/>
          <a:stretch>
            <a:fillRect/>
          </a:stretch>
        </p:blipFill>
        <p:spPr>
          <a:xfrm>
            <a:off x="6289356" y="93803"/>
            <a:ext cx="1841954" cy="1310698"/>
          </a:xfrm>
          <a:noFill/>
          <a:ln w="38100" cmpd="dbl">
            <a:solidFill>
              <a:schemeClr val="tx1"/>
            </a:solidFill>
            <a:miter lim="800000"/>
            <a:headEnd/>
            <a:tailEnd/>
          </a:ln>
        </p:spPr>
      </p:pic>
      <p:pic>
        <p:nvPicPr>
          <p:cNvPr id="8" name="Picture 17" descr="100_1471"/>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223635" y="52824"/>
            <a:ext cx="1804080" cy="1351676"/>
          </a:xfrm>
          <a:prstGeom prst="rect">
            <a:avLst/>
          </a:prstGeom>
          <a:noFill/>
          <a:ln w="38100" cmpd="dbl"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8" descr="Photo031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72901" y="58625"/>
            <a:ext cx="1871662" cy="1295400"/>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Oval 25"/>
          <p:cNvSpPr>
            <a:spLocks noChangeArrowheads="1"/>
          </p:cNvSpPr>
          <p:nvPr/>
        </p:nvSpPr>
        <p:spPr bwMode="auto">
          <a:xfrm>
            <a:off x="611188" y="453912"/>
            <a:ext cx="1156698" cy="900113"/>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Oval 26"/>
          <p:cNvSpPr>
            <a:spLocks noChangeArrowheads="1"/>
          </p:cNvSpPr>
          <p:nvPr/>
        </p:nvSpPr>
        <p:spPr bwMode="auto">
          <a:xfrm>
            <a:off x="2498725" y="206375"/>
            <a:ext cx="1439863" cy="10445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Oval 28"/>
          <p:cNvSpPr>
            <a:spLocks noChangeArrowheads="1"/>
          </p:cNvSpPr>
          <p:nvPr/>
        </p:nvSpPr>
        <p:spPr bwMode="auto">
          <a:xfrm>
            <a:off x="4549551" y="1830842"/>
            <a:ext cx="1289276" cy="89126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3" name="Picture 12" descr="C:\Users\rotcg1\AppData\Local\Microsoft\Windows\Temporary Internet Files\Content.Outlook\VS9TATOQ\photo 3.JPG"/>
          <p:cNvPicPr/>
          <p:nvPr/>
        </p:nvPicPr>
        <p:blipFill>
          <a:blip r:embed="rId8" cstate="screen"/>
          <a:srcRect/>
          <a:stretch>
            <a:fillRect/>
          </a:stretch>
        </p:blipFill>
        <p:spPr bwMode="auto">
          <a:xfrm>
            <a:off x="4226620" y="77788"/>
            <a:ext cx="1856680" cy="1326712"/>
          </a:xfrm>
          <a:prstGeom prst="rect">
            <a:avLst/>
          </a:prstGeom>
          <a:noFill/>
          <a:ln w="38100">
            <a:solidFill>
              <a:schemeClr val="tx1">
                <a:lumMod val="50000"/>
                <a:lumOff val="50000"/>
              </a:schemeClr>
            </a:solidFill>
            <a:miter lim="800000"/>
            <a:headEnd/>
            <a:tailEnd/>
          </a:ln>
        </p:spPr>
      </p:pic>
      <p:sp>
        <p:nvSpPr>
          <p:cNvPr id="14" name="Oval 27"/>
          <p:cNvSpPr>
            <a:spLocks noChangeArrowheads="1"/>
          </p:cNvSpPr>
          <p:nvPr/>
        </p:nvSpPr>
        <p:spPr bwMode="auto">
          <a:xfrm>
            <a:off x="4643439" y="691125"/>
            <a:ext cx="1195388" cy="821661"/>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5" name="Picture 14" descr="photo 1"/>
          <p:cNvPicPr/>
          <p:nvPr/>
        </p:nvPicPr>
        <p:blipFill>
          <a:blip r:embed="rId9" cstate="screen"/>
          <a:srcRect/>
          <a:stretch>
            <a:fillRect/>
          </a:stretch>
        </p:blipFill>
        <p:spPr bwMode="auto">
          <a:xfrm>
            <a:off x="172901" y="1522639"/>
            <a:ext cx="1871664" cy="1276123"/>
          </a:xfrm>
          <a:prstGeom prst="rect">
            <a:avLst/>
          </a:prstGeom>
          <a:noFill/>
          <a:ln w="38100" cmpd="dbl">
            <a:solidFill>
              <a:schemeClr val="tx1">
                <a:lumMod val="50000"/>
                <a:lumOff val="50000"/>
              </a:schemeClr>
            </a:solidFill>
            <a:miter lim="800000"/>
            <a:headEnd/>
            <a:tailEnd/>
          </a:ln>
        </p:spPr>
      </p:pic>
      <p:pic>
        <p:nvPicPr>
          <p:cNvPr id="16" name="Picture 15" descr="photo 3"/>
          <p:cNvPicPr/>
          <p:nvPr/>
        </p:nvPicPr>
        <p:blipFill>
          <a:blip r:embed="rId10" cstate="screen"/>
          <a:srcRect/>
          <a:stretch>
            <a:fillRect/>
          </a:stretch>
        </p:blipFill>
        <p:spPr bwMode="auto">
          <a:xfrm>
            <a:off x="2231800" y="1522639"/>
            <a:ext cx="1795916" cy="1276123"/>
          </a:xfrm>
          <a:prstGeom prst="rect">
            <a:avLst/>
          </a:prstGeom>
          <a:noFill/>
          <a:ln w="38100" cmpd="dbl">
            <a:solidFill>
              <a:schemeClr val="tx1">
                <a:lumMod val="65000"/>
                <a:lumOff val="35000"/>
              </a:schemeClr>
            </a:solidFill>
            <a:miter lim="800000"/>
            <a:headEnd/>
            <a:tailEnd/>
          </a:ln>
        </p:spPr>
      </p:pic>
      <p:pic>
        <p:nvPicPr>
          <p:cNvPr id="17" name="Picture 16" descr="photo 3 (2)"/>
          <p:cNvPicPr/>
          <p:nvPr/>
        </p:nvPicPr>
        <p:blipFill>
          <a:blip r:embed="rId11" cstate="screen"/>
          <a:srcRect/>
          <a:stretch>
            <a:fillRect/>
          </a:stretch>
        </p:blipFill>
        <p:spPr bwMode="auto">
          <a:xfrm>
            <a:off x="6289357" y="1522641"/>
            <a:ext cx="1841954" cy="1276122"/>
          </a:xfrm>
          <a:prstGeom prst="rect">
            <a:avLst/>
          </a:prstGeom>
          <a:noFill/>
          <a:ln w="38100" cmpd="dbl">
            <a:solidFill>
              <a:schemeClr val="tx1">
                <a:lumMod val="65000"/>
                <a:lumOff val="35000"/>
              </a:schemeClr>
            </a:solidFill>
            <a:miter lim="800000"/>
            <a:headEnd/>
            <a:tailEnd/>
          </a:ln>
        </p:spPr>
      </p:pic>
      <p:pic>
        <p:nvPicPr>
          <p:cNvPr id="18" name="Picture 17" descr="photo 4 (2)"/>
          <p:cNvPicPr/>
          <p:nvPr/>
        </p:nvPicPr>
        <p:blipFill>
          <a:blip r:embed="rId12" cstate="screen"/>
          <a:srcRect/>
          <a:stretch>
            <a:fillRect/>
          </a:stretch>
        </p:blipFill>
        <p:spPr bwMode="auto">
          <a:xfrm>
            <a:off x="172901" y="2899911"/>
            <a:ext cx="1878151" cy="1323294"/>
          </a:xfrm>
          <a:prstGeom prst="rect">
            <a:avLst/>
          </a:prstGeom>
          <a:noFill/>
          <a:ln w="38100" cmpd="dbl">
            <a:solidFill>
              <a:schemeClr val="tx1">
                <a:lumMod val="65000"/>
                <a:lumOff val="35000"/>
              </a:schemeClr>
            </a:solidFill>
            <a:miter lim="800000"/>
            <a:headEnd/>
            <a:tailEnd/>
          </a:ln>
        </p:spPr>
      </p:pic>
      <p:pic>
        <p:nvPicPr>
          <p:cNvPr id="19" name="Picture 18" descr="C:\Users\rotcg1\AppData\Local\Microsoft\Windows\Temporary Internet Files\Content.Outlook\VS9TATOQ\photo 3.JPG"/>
          <p:cNvPicPr/>
          <p:nvPr/>
        </p:nvPicPr>
        <p:blipFill>
          <a:blip r:embed="rId8" cstate="screen"/>
          <a:srcRect/>
          <a:stretch>
            <a:fillRect/>
          </a:stretch>
        </p:blipFill>
        <p:spPr bwMode="auto">
          <a:xfrm>
            <a:off x="6289358" y="2946401"/>
            <a:ext cx="1841954" cy="1276804"/>
          </a:xfrm>
          <a:prstGeom prst="rect">
            <a:avLst/>
          </a:prstGeom>
          <a:noFill/>
          <a:ln w="38100">
            <a:solidFill>
              <a:schemeClr val="tx1">
                <a:lumMod val="50000"/>
                <a:lumOff val="50000"/>
              </a:schemeClr>
            </a:solidFill>
            <a:miter lim="800000"/>
            <a:headEnd/>
            <a:tailEnd/>
          </a:ln>
        </p:spPr>
      </p:pic>
      <p:sp>
        <p:nvSpPr>
          <p:cNvPr id="20" name="Oval 29"/>
          <p:cNvSpPr>
            <a:spLocks noChangeArrowheads="1"/>
          </p:cNvSpPr>
          <p:nvPr/>
        </p:nvSpPr>
        <p:spPr bwMode="auto">
          <a:xfrm>
            <a:off x="6689814" y="3461657"/>
            <a:ext cx="1236982" cy="926874"/>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Text Box 2">
            <a:extLst>
              <a:ext uri="{FF2B5EF4-FFF2-40B4-BE49-F238E27FC236}">
                <a16:creationId xmlns:a16="http://schemas.microsoft.com/office/drawing/2014/main" xmlns="" id="{BECC3D49-3C3D-4ECD-BD49-CD851CA685C8}"/>
              </a:ext>
            </a:extLst>
          </p:cNvPr>
          <p:cNvSpPr txBox="1">
            <a:spLocks noChangeArrowheads="1"/>
          </p:cNvSpPr>
          <p:nvPr/>
        </p:nvSpPr>
        <p:spPr bwMode="white">
          <a:xfrm>
            <a:off x="128146" y="4204435"/>
            <a:ext cx="4679950" cy="307777"/>
          </a:xfrm>
          <a:prstGeom prst="rect">
            <a:avLst/>
          </a:prstGeom>
          <a:noFill/>
          <a:ln w="9525" algn="ctr">
            <a:noFill/>
            <a:miter lim="800000"/>
            <a:headEnd/>
            <a:tailEnd/>
          </a:ln>
          <a:effectLst/>
        </p:spPr>
        <p:txBody>
          <a:bodyPr wrap="square">
            <a:spAutoFit/>
          </a:bodyPr>
          <a:lstStyle/>
          <a:p>
            <a:pPr algn="l">
              <a:spcBef>
                <a:spcPct val="50000"/>
              </a:spcBef>
            </a:pPr>
            <a:r>
              <a:rPr lang="en-GB" sz="1400" b="1" dirty="0">
                <a:solidFill>
                  <a:srgbClr val="ED1C24"/>
                </a:solidFill>
                <a:latin typeface="Arial Narrow" panose="020B0606020202030204" pitchFamily="34" charset="0"/>
              </a:rPr>
              <a:t>SWP003 - Coupling</a:t>
            </a:r>
          </a:p>
        </p:txBody>
      </p:sp>
      <p:grpSp>
        <p:nvGrpSpPr>
          <p:cNvPr id="22" name="Group 19">
            <a:extLst>
              <a:ext uri="{FF2B5EF4-FFF2-40B4-BE49-F238E27FC236}">
                <a16:creationId xmlns:a16="http://schemas.microsoft.com/office/drawing/2014/main" xmlns="" id="{0633318A-6F6F-4A59-BD8C-803D0056EA3F}"/>
              </a:ext>
            </a:extLst>
          </p:cNvPr>
          <p:cNvGrpSpPr>
            <a:grpSpLocks/>
          </p:cNvGrpSpPr>
          <p:nvPr/>
        </p:nvGrpSpPr>
        <p:grpSpPr bwMode="auto">
          <a:xfrm>
            <a:off x="2498725" y="4340483"/>
            <a:ext cx="3700463" cy="694254"/>
            <a:chOff x="2000" y="3847"/>
            <a:chExt cx="2331" cy="446"/>
          </a:xfrm>
        </p:grpSpPr>
        <p:pic>
          <p:nvPicPr>
            <p:cNvPr id="23" name="Picture 20" descr="mandatory-high-visability-clothing2">
              <a:extLst>
                <a:ext uri="{FF2B5EF4-FFF2-40B4-BE49-F238E27FC236}">
                  <a16:creationId xmlns:a16="http://schemas.microsoft.com/office/drawing/2014/main" xmlns="" id="{A8111B39-1DB1-4AC4-A3C6-1CF86118F4AB}"/>
                </a:ext>
              </a:extLst>
            </p:cNvPr>
            <p:cNvPicPr>
              <a:picLocks noChangeAspect="1" noChangeArrowheads="1"/>
            </p:cNvPicPr>
            <p:nvPr/>
          </p:nvPicPr>
          <p:blipFill>
            <a:blip r:embed="rId13" cstate="print"/>
            <a:srcRect/>
            <a:stretch>
              <a:fillRect/>
            </a:stretch>
          </p:blipFill>
          <p:spPr bwMode="auto">
            <a:xfrm>
              <a:off x="2481" y="3847"/>
              <a:ext cx="442" cy="445"/>
            </a:xfrm>
            <a:prstGeom prst="rect">
              <a:avLst/>
            </a:prstGeom>
            <a:noFill/>
          </p:spPr>
        </p:pic>
        <p:pic>
          <p:nvPicPr>
            <p:cNvPr id="24" name="Picture 21" descr="mandatory-gloves-2">
              <a:extLst>
                <a:ext uri="{FF2B5EF4-FFF2-40B4-BE49-F238E27FC236}">
                  <a16:creationId xmlns:a16="http://schemas.microsoft.com/office/drawing/2014/main" xmlns="" id="{DFEB4AFD-6519-4228-ABE9-4E3D0CCCEDA6}"/>
                </a:ext>
              </a:extLst>
            </p:cNvPr>
            <p:cNvPicPr>
              <a:picLocks noChangeAspect="1" noChangeArrowheads="1"/>
            </p:cNvPicPr>
            <p:nvPr/>
          </p:nvPicPr>
          <p:blipFill>
            <a:blip r:embed="rId14" cstate="print"/>
            <a:srcRect/>
            <a:stretch>
              <a:fillRect/>
            </a:stretch>
          </p:blipFill>
          <p:spPr bwMode="auto">
            <a:xfrm>
              <a:off x="2971" y="3847"/>
              <a:ext cx="433" cy="444"/>
            </a:xfrm>
            <a:prstGeom prst="rect">
              <a:avLst/>
            </a:prstGeom>
            <a:noFill/>
          </p:spPr>
        </p:pic>
        <p:pic>
          <p:nvPicPr>
            <p:cNvPr id="25" name="Picture 22" descr="mandatory-boots-2">
              <a:extLst>
                <a:ext uri="{FF2B5EF4-FFF2-40B4-BE49-F238E27FC236}">
                  <a16:creationId xmlns:a16="http://schemas.microsoft.com/office/drawing/2014/main" xmlns="" id="{27AAB355-4E7C-43D1-AFA7-F039F7B2CD24}"/>
                </a:ext>
              </a:extLst>
            </p:cNvPr>
            <p:cNvPicPr>
              <a:picLocks noChangeAspect="1" noChangeArrowheads="1"/>
            </p:cNvPicPr>
            <p:nvPr/>
          </p:nvPicPr>
          <p:blipFill>
            <a:blip r:embed="rId15" cstate="print"/>
            <a:srcRect/>
            <a:stretch>
              <a:fillRect/>
            </a:stretch>
          </p:blipFill>
          <p:spPr bwMode="auto">
            <a:xfrm>
              <a:off x="3424" y="3849"/>
              <a:ext cx="433" cy="444"/>
            </a:xfrm>
            <a:prstGeom prst="rect">
              <a:avLst/>
            </a:prstGeom>
            <a:noFill/>
          </p:spPr>
        </p:pic>
        <p:pic>
          <p:nvPicPr>
            <p:cNvPr id="26" name="Picture 23" descr="mandatory-overalls-2">
              <a:extLst>
                <a:ext uri="{FF2B5EF4-FFF2-40B4-BE49-F238E27FC236}">
                  <a16:creationId xmlns:a16="http://schemas.microsoft.com/office/drawing/2014/main" xmlns="" id="{38DCB402-D4CA-40F9-AD41-96F5DE4442C1}"/>
                </a:ext>
              </a:extLst>
            </p:cNvPr>
            <p:cNvPicPr>
              <a:picLocks noChangeAspect="1" noChangeArrowheads="1"/>
            </p:cNvPicPr>
            <p:nvPr/>
          </p:nvPicPr>
          <p:blipFill>
            <a:blip r:embed="rId16" cstate="print"/>
            <a:srcRect/>
            <a:stretch>
              <a:fillRect/>
            </a:stretch>
          </p:blipFill>
          <p:spPr bwMode="auto">
            <a:xfrm>
              <a:off x="3887" y="3848"/>
              <a:ext cx="444" cy="445"/>
            </a:xfrm>
            <a:prstGeom prst="rect">
              <a:avLst/>
            </a:prstGeom>
            <a:noFill/>
          </p:spPr>
        </p:pic>
        <p:pic>
          <p:nvPicPr>
            <p:cNvPr id="27" name="Picture 24" descr="mandatory-helmet- chin strap 2">
              <a:extLst>
                <a:ext uri="{FF2B5EF4-FFF2-40B4-BE49-F238E27FC236}">
                  <a16:creationId xmlns:a16="http://schemas.microsoft.com/office/drawing/2014/main" xmlns="" id="{05959619-7907-408E-AF90-F677CFBE3547}"/>
                </a:ext>
              </a:extLst>
            </p:cNvPr>
            <p:cNvPicPr>
              <a:picLocks noChangeAspect="1" noChangeArrowheads="1"/>
            </p:cNvPicPr>
            <p:nvPr/>
          </p:nvPicPr>
          <p:blipFill>
            <a:blip r:embed="rId17" cstate="print"/>
            <a:srcRect/>
            <a:stretch>
              <a:fillRect/>
            </a:stretch>
          </p:blipFill>
          <p:spPr bwMode="auto">
            <a:xfrm>
              <a:off x="2000" y="3849"/>
              <a:ext cx="451" cy="444"/>
            </a:xfrm>
            <a:prstGeom prst="rect">
              <a:avLst/>
            </a:prstGeom>
            <a:noFill/>
          </p:spPr>
        </p:pic>
      </p:grpSp>
    </p:spTree>
    <p:extLst>
      <p:ext uri="{BB962C8B-B14F-4D97-AF65-F5344CB8AC3E}">
        <p14:creationId xmlns:p14="http://schemas.microsoft.com/office/powerpoint/2010/main" val="171482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xmlns="" id="{AFF66472-0EB9-47E6-A9CD-5BB7720C163C}"/>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wrap="square">
            <a:spAutoFit/>
          </a:bodyPr>
          <a:lstStyle/>
          <a:p>
            <a:pPr>
              <a:spcBef>
                <a:spcPct val="50000"/>
              </a:spcBef>
            </a:pPr>
            <a:r>
              <a:rPr lang="en-GB" sz="2200" b="1" dirty="0" smtClean="0">
                <a:solidFill>
                  <a:srgbClr val="C00000"/>
                </a:solidFill>
                <a:latin typeface="Arial Narrow" panose="020B0606020202030204" pitchFamily="34" charset="0"/>
              </a:rPr>
              <a:t>Uncoupling</a:t>
            </a:r>
            <a:endParaRPr lang="en-GB" sz="2200" b="1" dirty="0">
              <a:solidFill>
                <a:srgbClr val="C00000"/>
              </a:solidFill>
              <a:latin typeface="Arial Narrow" panose="020B0606020202030204" pitchFamily="34" charset="0"/>
            </a:endParaRPr>
          </a:p>
        </p:txBody>
      </p:sp>
      <p:grpSp>
        <p:nvGrpSpPr>
          <p:cNvPr id="4" name="Group 19">
            <a:extLst>
              <a:ext uri="{FF2B5EF4-FFF2-40B4-BE49-F238E27FC236}">
                <a16:creationId xmlns:a16="http://schemas.microsoft.com/office/drawing/2014/main" xmlns="" id="{49669D7D-CFFE-4A0E-A7C2-CB4A11D4922B}"/>
              </a:ext>
            </a:extLst>
          </p:cNvPr>
          <p:cNvGrpSpPr>
            <a:grpSpLocks/>
          </p:cNvGrpSpPr>
          <p:nvPr/>
        </p:nvGrpSpPr>
        <p:grpSpPr bwMode="auto">
          <a:xfrm>
            <a:off x="2984741" y="4435475"/>
            <a:ext cx="3700463" cy="708025"/>
            <a:chOff x="2000" y="3847"/>
            <a:chExt cx="2331" cy="446"/>
          </a:xfrm>
        </p:grpSpPr>
        <p:pic>
          <p:nvPicPr>
            <p:cNvPr id="5" name="Picture 20" descr="mandatory-high-visability-clothing2">
              <a:extLst>
                <a:ext uri="{FF2B5EF4-FFF2-40B4-BE49-F238E27FC236}">
                  <a16:creationId xmlns:a16="http://schemas.microsoft.com/office/drawing/2014/main" xmlns="" id="{A679178E-8349-4B74-8B2B-86818D2CF684}"/>
                </a:ext>
              </a:extLst>
            </p:cNvPr>
            <p:cNvPicPr>
              <a:picLocks noChangeAspect="1" noChangeArrowheads="1"/>
            </p:cNvPicPr>
            <p:nvPr/>
          </p:nvPicPr>
          <p:blipFill>
            <a:blip r:embed="rId2" cstate="print"/>
            <a:srcRect/>
            <a:stretch>
              <a:fillRect/>
            </a:stretch>
          </p:blipFill>
          <p:spPr bwMode="auto">
            <a:xfrm>
              <a:off x="2481" y="3847"/>
              <a:ext cx="442" cy="445"/>
            </a:xfrm>
            <a:prstGeom prst="rect">
              <a:avLst/>
            </a:prstGeom>
            <a:noFill/>
          </p:spPr>
        </p:pic>
        <p:pic>
          <p:nvPicPr>
            <p:cNvPr id="7" name="Picture 21" descr="mandatory-gloves-2">
              <a:extLst>
                <a:ext uri="{FF2B5EF4-FFF2-40B4-BE49-F238E27FC236}">
                  <a16:creationId xmlns:a16="http://schemas.microsoft.com/office/drawing/2014/main" xmlns="" id="{7F58A28A-E78F-4AE4-9A08-49E4B5971B6C}"/>
                </a:ext>
              </a:extLst>
            </p:cNvPr>
            <p:cNvPicPr>
              <a:picLocks noChangeAspect="1" noChangeArrowheads="1"/>
            </p:cNvPicPr>
            <p:nvPr/>
          </p:nvPicPr>
          <p:blipFill>
            <a:blip r:embed="rId3" cstate="print"/>
            <a:srcRect/>
            <a:stretch>
              <a:fillRect/>
            </a:stretch>
          </p:blipFill>
          <p:spPr bwMode="auto">
            <a:xfrm>
              <a:off x="2971" y="3847"/>
              <a:ext cx="433" cy="444"/>
            </a:xfrm>
            <a:prstGeom prst="rect">
              <a:avLst/>
            </a:prstGeom>
            <a:noFill/>
          </p:spPr>
        </p:pic>
        <p:pic>
          <p:nvPicPr>
            <p:cNvPr id="8" name="Picture 22" descr="mandatory-boots-2">
              <a:extLst>
                <a:ext uri="{FF2B5EF4-FFF2-40B4-BE49-F238E27FC236}">
                  <a16:creationId xmlns:a16="http://schemas.microsoft.com/office/drawing/2014/main" xmlns="" id="{3D686D5C-62F5-4FB5-BA26-DB9B8B8A8B3F}"/>
                </a:ext>
              </a:extLst>
            </p:cNvPr>
            <p:cNvPicPr>
              <a:picLocks noChangeAspect="1" noChangeArrowheads="1"/>
            </p:cNvPicPr>
            <p:nvPr/>
          </p:nvPicPr>
          <p:blipFill>
            <a:blip r:embed="rId4" cstate="print"/>
            <a:srcRect/>
            <a:stretch>
              <a:fillRect/>
            </a:stretch>
          </p:blipFill>
          <p:spPr bwMode="auto">
            <a:xfrm>
              <a:off x="3424" y="3849"/>
              <a:ext cx="433" cy="444"/>
            </a:xfrm>
            <a:prstGeom prst="rect">
              <a:avLst/>
            </a:prstGeom>
            <a:noFill/>
          </p:spPr>
        </p:pic>
        <p:pic>
          <p:nvPicPr>
            <p:cNvPr id="9" name="Picture 23" descr="mandatory-overalls-2">
              <a:extLst>
                <a:ext uri="{FF2B5EF4-FFF2-40B4-BE49-F238E27FC236}">
                  <a16:creationId xmlns:a16="http://schemas.microsoft.com/office/drawing/2014/main" xmlns="" id="{9A27651C-B9EB-4CBF-91C1-9C6A149BD3EF}"/>
                </a:ext>
              </a:extLst>
            </p:cNvPr>
            <p:cNvPicPr>
              <a:picLocks noChangeAspect="1" noChangeArrowheads="1"/>
            </p:cNvPicPr>
            <p:nvPr/>
          </p:nvPicPr>
          <p:blipFill>
            <a:blip r:embed="rId5" cstate="print"/>
            <a:srcRect/>
            <a:stretch>
              <a:fillRect/>
            </a:stretch>
          </p:blipFill>
          <p:spPr bwMode="auto">
            <a:xfrm>
              <a:off x="3887" y="3848"/>
              <a:ext cx="444" cy="445"/>
            </a:xfrm>
            <a:prstGeom prst="rect">
              <a:avLst/>
            </a:prstGeom>
            <a:noFill/>
          </p:spPr>
        </p:pic>
        <p:pic>
          <p:nvPicPr>
            <p:cNvPr id="10" name="Picture 24" descr="mandatory-helmet- chin strap 2">
              <a:extLst>
                <a:ext uri="{FF2B5EF4-FFF2-40B4-BE49-F238E27FC236}">
                  <a16:creationId xmlns:a16="http://schemas.microsoft.com/office/drawing/2014/main" xmlns="" id="{5B864437-D02A-473E-BCC4-544F59109848}"/>
                </a:ext>
              </a:extLst>
            </p:cNvPr>
            <p:cNvPicPr>
              <a:picLocks noChangeAspect="1" noChangeArrowheads="1"/>
            </p:cNvPicPr>
            <p:nvPr/>
          </p:nvPicPr>
          <p:blipFill>
            <a:blip r:embed="rId6" cstate="print"/>
            <a:srcRect/>
            <a:stretch>
              <a:fillRect/>
            </a:stretch>
          </p:blipFill>
          <p:spPr bwMode="auto">
            <a:xfrm>
              <a:off x="2000" y="3849"/>
              <a:ext cx="451" cy="444"/>
            </a:xfrm>
            <a:prstGeom prst="rect">
              <a:avLst/>
            </a:prstGeom>
            <a:noFill/>
          </p:spPr>
        </p:pic>
      </p:grpSp>
      <p:sp>
        <p:nvSpPr>
          <p:cNvPr id="11" name="Text Box 2">
            <a:extLst>
              <a:ext uri="{FF2B5EF4-FFF2-40B4-BE49-F238E27FC236}">
                <a16:creationId xmlns:a16="http://schemas.microsoft.com/office/drawing/2014/main" xmlns="" id="{17473408-A74D-4017-9982-DA4E40A1692D}"/>
              </a:ext>
            </a:extLst>
          </p:cNvPr>
          <p:cNvSpPr txBox="1">
            <a:spLocks noChangeArrowheads="1"/>
          </p:cNvSpPr>
          <p:nvPr/>
        </p:nvSpPr>
        <p:spPr bwMode="white">
          <a:xfrm>
            <a:off x="90411" y="4300111"/>
            <a:ext cx="4679950" cy="307777"/>
          </a:xfrm>
          <a:prstGeom prst="rect">
            <a:avLst/>
          </a:prstGeom>
          <a:noFill/>
          <a:ln w="9525" algn="ctr">
            <a:noFill/>
            <a:miter lim="800000"/>
            <a:headEnd/>
            <a:tailEnd/>
          </a:ln>
          <a:effectLst/>
        </p:spPr>
        <p:txBody>
          <a:bodyPr>
            <a:spAutoFit/>
          </a:bodyPr>
          <a:lstStyle/>
          <a:p>
            <a:pPr algn="l">
              <a:spcBef>
                <a:spcPct val="50000"/>
              </a:spcBef>
            </a:pPr>
            <a:r>
              <a:rPr lang="en-GB" sz="1400" b="1" dirty="0">
                <a:solidFill>
                  <a:srgbClr val="ED1C24"/>
                </a:solidFill>
                <a:latin typeface="Arial Narrow" panose="020B0606020202030204" pitchFamily="34" charset="0"/>
              </a:rPr>
              <a:t>SWP003 - Uncoupling</a:t>
            </a:r>
          </a:p>
        </p:txBody>
      </p:sp>
      <p:pic>
        <p:nvPicPr>
          <p:cNvPr id="12" name="Picture 6" descr="DSCN250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197670" y="1548260"/>
            <a:ext cx="1843972" cy="1346911"/>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7" descr="100_1471"/>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077259" y="113242"/>
            <a:ext cx="1843971" cy="1291015"/>
          </a:xfrm>
          <a:prstGeom prst="rect">
            <a:avLst/>
          </a:prstGeom>
          <a:noFill/>
          <a:ln w="38100" cmpd="dbl"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8" descr="Photo0314"/>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90412" y="113242"/>
            <a:ext cx="1829828" cy="1291015"/>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Oval 25"/>
          <p:cNvSpPr>
            <a:spLocks noChangeArrowheads="1"/>
          </p:cNvSpPr>
          <p:nvPr/>
        </p:nvSpPr>
        <p:spPr bwMode="auto">
          <a:xfrm>
            <a:off x="485735" y="565752"/>
            <a:ext cx="1251943" cy="83850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Oval 26"/>
          <p:cNvSpPr>
            <a:spLocks noChangeArrowheads="1"/>
          </p:cNvSpPr>
          <p:nvPr/>
        </p:nvSpPr>
        <p:spPr bwMode="auto">
          <a:xfrm>
            <a:off x="2373274" y="187927"/>
            <a:ext cx="1251943" cy="93047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Oval 28"/>
          <p:cNvSpPr>
            <a:spLocks noChangeArrowheads="1"/>
          </p:cNvSpPr>
          <p:nvPr/>
        </p:nvSpPr>
        <p:spPr bwMode="auto">
          <a:xfrm>
            <a:off x="6789698" y="1762033"/>
            <a:ext cx="1251943" cy="93047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8" name="Picture 17" descr="C:\Users\rotcg1\AppData\Local\Microsoft\Windows\Temporary Internet Files\Content.Outlook\VS9TATOQ\photo 3.JPG"/>
          <p:cNvPicPr/>
          <p:nvPr/>
        </p:nvPicPr>
        <p:blipFill>
          <a:blip r:embed="rId10" cstate="screen"/>
          <a:srcRect/>
          <a:stretch>
            <a:fillRect/>
          </a:stretch>
        </p:blipFill>
        <p:spPr bwMode="auto">
          <a:xfrm>
            <a:off x="4139699" y="113242"/>
            <a:ext cx="1897930" cy="1291015"/>
          </a:xfrm>
          <a:prstGeom prst="rect">
            <a:avLst/>
          </a:prstGeom>
          <a:noFill/>
          <a:ln w="38100">
            <a:solidFill>
              <a:schemeClr val="tx1">
                <a:lumMod val="50000"/>
                <a:lumOff val="50000"/>
              </a:schemeClr>
            </a:solidFill>
            <a:miter lim="800000"/>
            <a:headEnd/>
            <a:tailEnd/>
          </a:ln>
        </p:spPr>
      </p:pic>
      <p:sp>
        <p:nvSpPr>
          <p:cNvPr id="19" name="Oval 27"/>
          <p:cNvSpPr>
            <a:spLocks noChangeArrowheads="1"/>
          </p:cNvSpPr>
          <p:nvPr/>
        </p:nvSpPr>
        <p:spPr bwMode="auto">
          <a:xfrm>
            <a:off x="4614949" y="677429"/>
            <a:ext cx="1034848" cy="88193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0" name="Picture 19" descr="photo 3"/>
          <p:cNvPicPr/>
          <p:nvPr/>
        </p:nvPicPr>
        <p:blipFill>
          <a:blip r:embed="rId11" cstate="screen"/>
          <a:srcRect/>
          <a:stretch>
            <a:fillRect/>
          </a:stretch>
        </p:blipFill>
        <p:spPr bwMode="auto">
          <a:xfrm>
            <a:off x="103982" y="3051570"/>
            <a:ext cx="1802688" cy="1282112"/>
          </a:xfrm>
          <a:prstGeom prst="rect">
            <a:avLst/>
          </a:prstGeom>
          <a:noFill/>
          <a:ln w="38100" cmpd="dbl">
            <a:solidFill>
              <a:schemeClr val="tx1">
                <a:lumMod val="65000"/>
                <a:lumOff val="35000"/>
              </a:schemeClr>
            </a:solidFill>
            <a:miter lim="800000"/>
            <a:headEnd/>
            <a:tailEnd/>
          </a:ln>
        </p:spPr>
      </p:pic>
      <p:pic>
        <p:nvPicPr>
          <p:cNvPr id="21" name="Picture 20" descr="photo 3 (2)"/>
          <p:cNvPicPr/>
          <p:nvPr/>
        </p:nvPicPr>
        <p:blipFill>
          <a:blip r:embed="rId12" cstate="screen"/>
          <a:srcRect/>
          <a:stretch>
            <a:fillRect/>
          </a:stretch>
        </p:blipFill>
        <p:spPr bwMode="auto">
          <a:xfrm>
            <a:off x="4139699" y="1548260"/>
            <a:ext cx="1897930" cy="1346911"/>
          </a:xfrm>
          <a:prstGeom prst="rect">
            <a:avLst/>
          </a:prstGeom>
          <a:noFill/>
          <a:ln w="38100" cmpd="dbl">
            <a:solidFill>
              <a:schemeClr val="tx1">
                <a:lumMod val="65000"/>
                <a:lumOff val="35000"/>
              </a:schemeClr>
            </a:solidFill>
            <a:miter lim="800000"/>
            <a:headEnd/>
            <a:tailEnd/>
          </a:ln>
        </p:spPr>
      </p:pic>
      <p:pic>
        <p:nvPicPr>
          <p:cNvPr id="22" name="Picture 21" descr="photo 4 (2)"/>
          <p:cNvPicPr/>
          <p:nvPr/>
        </p:nvPicPr>
        <p:blipFill>
          <a:blip r:embed="rId13" cstate="screen"/>
          <a:srcRect/>
          <a:stretch>
            <a:fillRect/>
          </a:stretch>
        </p:blipFill>
        <p:spPr bwMode="auto">
          <a:xfrm>
            <a:off x="2106183" y="1559365"/>
            <a:ext cx="1786124" cy="1335806"/>
          </a:xfrm>
          <a:prstGeom prst="rect">
            <a:avLst/>
          </a:prstGeom>
          <a:noFill/>
          <a:ln w="38100" cmpd="dbl">
            <a:solidFill>
              <a:schemeClr val="tx1">
                <a:lumMod val="65000"/>
                <a:lumOff val="35000"/>
              </a:schemeClr>
            </a:solidFill>
            <a:miter lim="800000"/>
            <a:headEnd/>
            <a:tailEnd/>
          </a:ln>
        </p:spPr>
      </p:pic>
      <p:pic>
        <p:nvPicPr>
          <p:cNvPr id="23" name="Picture 4" descr="DSCN2485"/>
          <p:cNvPicPr>
            <a:picLocks noGrp="1" noChangeAspect="1" noChangeArrowheads="1"/>
          </p:cNvPicPr>
          <p:nvPr>
            <p:ph sz="quarter" idx="3"/>
          </p:nvPr>
        </p:nvPicPr>
        <p:blipFill>
          <a:blip r:embed="rId14" cstate="screen">
            <a:extLst>
              <a:ext uri="{28A0092B-C50C-407E-A947-70E740481C1C}">
                <a14:useLocalDpi xmlns:a14="http://schemas.microsoft.com/office/drawing/2010/main" val="0"/>
              </a:ext>
            </a:extLst>
          </a:blip>
          <a:srcRect/>
          <a:stretch>
            <a:fillRect/>
          </a:stretch>
        </p:blipFill>
        <p:spPr>
          <a:xfrm>
            <a:off x="6197669" y="113242"/>
            <a:ext cx="1843972" cy="1291015"/>
          </a:xfrm>
          <a:noFill/>
          <a:ln w="38100" cmpd="dbl">
            <a:solidFill>
              <a:schemeClr val="tx1"/>
            </a:solidFill>
            <a:miter lim="800000"/>
            <a:headEnd/>
            <a:tailEnd/>
          </a:ln>
        </p:spPr>
      </p:pic>
      <p:pic>
        <p:nvPicPr>
          <p:cNvPr id="24" name="Picture 23" descr="DSCN2487"/>
          <p:cNvPicPr/>
          <p:nvPr/>
        </p:nvPicPr>
        <p:blipFill>
          <a:blip r:embed="rId15" cstate="screen">
            <a:lum bright="12000"/>
          </a:blip>
          <a:srcRect/>
          <a:stretch>
            <a:fillRect/>
          </a:stretch>
        </p:blipFill>
        <p:spPr bwMode="auto">
          <a:xfrm>
            <a:off x="90412" y="1548260"/>
            <a:ext cx="1848880" cy="1346910"/>
          </a:xfrm>
          <a:prstGeom prst="rect">
            <a:avLst/>
          </a:prstGeom>
          <a:noFill/>
          <a:ln w="38100" cmpd="dbl">
            <a:solidFill>
              <a:srgbClr val="000000"/>
            </a:solidFill>
            <a:miter lim="800000"/>
            <a:headEnd/>
            <a:tailEnd/>
          </a:ln>
        </p:spPr>
      </p:pic>
      <p:pic>
        <p:nvPicPr>
          <p:cNvPr id="25" name="Picture 24" descr="photo 3 (3)"/>
          <p:cNvPicPr/>
          <p:nvPr/>
        </p:nvPicPr>
        <p:blipFill>
          <a:blip r:embed="rId16" cstate="screen"/>
          <a:srcRect/>
          <a:stretch>
            <a:fillRect/>
          </a:stretch>
        </p:blipFill>
        <p:spPr bwMode="auto">
          <a:xfrm>
            <a:off x="2106182" y="3073595"/>
            <a:ext cx="1786124" cy="1260087"/>
          </a:xfrm>
          <a:prstGeom prst="rect">
            <a:avLst/>
          </a:prstGeom>
          <a:noFill/>
          <a:ln w="38100" cmpd="dbl">
            <a:solidFill>
              <a:schemeClr val="tx1">
                <a:lumMod val="65000"/>
                <a:lumOff val="35000"/>
              </a:schemeClr>
            </a:solidFill>
            <a:miter lim="800000"/>
            <a:headEnd/>
            <a:tailEnd/>
          </a:ln>
        </p:spPr>
      </p:pic>
    </p:spTree>
    <p:extLst>
      <p:ext uri="{BB962C8B-B14F-4D97-AF65-F5344CB8AC3E}">
        <p14:creationId xmlns:p14="http://schemas.microsoft.com/office/powerpoint/2010/main" val="103438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xmlns="" id="{AFF66472-0EB9-47E6-A9CD-5BB7720C163C}"/>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wrap="square">
            <a:spAutoFit/>
          </a:bodyPr>
          <a:lstStyle/>
          <a:p>
            <a:pPr>
              <a:spcBef>
                <a:spcPct val="50000"/>
              </a:spcBef>
            </a:pPr>
            <a:r>
              <a:rPr lang="en-GB" sz="2200" b="1" dirty="0" smtClean="0">
                <a:solidFill>
                  <a:srgbClr val="C00000"/>
                </a:solidFill>
                <a:latin typeface="Arial Narrow" panose="020B0606020202030204" pitchFamily="34" charset="0"/>
              </a:rPr>
              <a:t>Opening and Closing side curtain</a:t>
            </a:r>
            <a:endParaRPr lang="en-GB" sz="2200" b="1" dirty="0">
              <a:solidFill>
                <a:srgbClr val="C00000"/>
              </a:solidFill>
              <a:latin typeface="Arial Narrow" panose="020B0606020202030204" pitchFamily="34" charset="0"/>
            </a:endParaRPr>
          </a:p>
        </p:txBody>
      </p:sp>
      <p:sp>
        <p:nvSpPr>
          <p:cNvPr id="3" name="Text Box 2"/>
          <p:cNvSpPr txBox="1">
            <a:spLocks noChangeArrowheads="1"/>
          </p:cNvSpPr>
          <p:nvPr/>
        </p:nvSpPr>
        <p:spPr bwMode="white">
          <a:xfrm>
            <a:off x="0" y="4103005"/>
            <a:ext cx="50955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400">
                <a:solidFill>
                  <a:srgbClr val="000066"/>
                </a:solidFill>
                <a:latin typeface="Arial" charset="0"/>
                <a:cs typeface="Arial" charset="0"/>
              </a:defRPr>
            </a:lvl1pPr>
            <a:lvl2pPr marL="742950" indent="-285750" eaLnBrk="0" hangingPunct="0">
              <a:defRPr sz="1400">
                <a:solidFill>
                  <a:srgbClr val="000066"/>
                </a:solidFill>
                <a:latin typeface="Arial" charset="0"/>
                <a:cs typeface="Arial" charset="0"/>
              </a:defRPr>
            </a:lvl2pPr>
            <a:lvl3pPr marL="1143000" indent="-228600" eaLnBrk="0" hangingPunct="0">
              <a:defRPr sz="1400">
                <a:solidFill>
                  <a:srgbClr val="000066"/>
                </a:solidFill>
                <a:latin typeface="Arial" charset="0"/>
                <a:cs typeface="Arial" charset="0"/>
              </a:defRPr>
            </a:lvl3pPr>
            <a:lvl4pPr marL="1600200" indent="-228600" eaLnBrk="0" hangingPunct="0">
              <a:defRPr sz="1400">
                <a:solidFill>
                  <a:srgbClr val="000066"/>
                </a:solidFill>
                <a:latin typeface="Arial" charset="0"/>
                <a:cs typeface="Arial" charset="0"/>
              </a:defRPr>
            </a:lvl4pPr>
            <a:lvl5pPr marL="2057400" indent="-228600" eaLnBrk="0" hangingPunct="0">
              <a:defRPr sz="1400">
                <a:solidFill>
                  <a:srgbClr val="000066"/>
                </a:solidFill>
                <a:latin typeface="Arial" charset="0"/>
                <a:cs typeface="Arial" charset="0"/>
              </a:defRPr>
            </a:lvl5pPr>
            <a:lvl6pPr marL="2514600" indent="-228600" algn="r" eaLnBrk="0" fontAlgn="base" hangingPunct="0">
              <a:spcBef>
                <a:spcPct val="0"/>
              </a:spcBef>
              <a:spcAft>
                <a:spcPct val="0"/>
              </a:spcAft>
              <a:defRPr sz="1400">
                <a:solidFill>
                  <a:srgbClr val="000066"/>
                </a:solidFill>
                <a:latin typeface="Arial" charset="0"/>
                <a:cs typeface="Arial" charset="0"/>
              </a:defRPr>
            </a:lvl6pPr>
            <a:lvl7pPr marL="2971800" indent="-228600" algn="r" eaLnBrk="0" fontAlgn="base" hangingPunct="0">
              <a:spcBef>
                <a:spcPct val="0"/>
              </a:spcBef>
              <a:spcAft>
                <a:spcPct val="0"/>
              </a:spcAft>
              <a:defRPr sz="1400">
                <a:solidFill>
                  <a:srgbClr val="000066"/>
                </a:solidFill>
                <a:latin typeface="Arial" charset="0"/>
                <a:cs typeface="Arial" charset="0"/>
              </a:defRPr>
            </a:lvl7pPr>
            <a:lvl8pPr marL="3429000" indent="-228600" algn="r" eaLnBrk="0" fontAlgn="base" hangingPunct="0">
              <a:spcBef>
                <a:spcPct val="0"/>
              </a:spcBef>
              <a:spcAft>
                <a:spcPct val="0"/>
              </a:spcAft>
              <a:defRPr sz="1400">
                <a:solidFill>
                  <a:srgbClr val="000066"/>
                </a:solidFill>
                <a:latin typeface="Arial" charset="0"/>
                <a:cs typeface="Arial" charset="0"/>
              </a:defRPr>
            </a:lvl8pPr>
            <a:lvl9pPr marL="3886200" indent="-228600" algn="r" eaLnBrk="0" fontAlgn="base" hangingPunct="0">
              <a:spcBef>
                <a:spcPct val="0"/>
              </a:spcBef>
              <a:spcAft>
                <a:spcPct val="0"/>
              </a:spcAft>
              <a:defRPr sz="1400">
                <a:solidFill>
                  <a:srgbClr val="000066"/>
                </a:solidFill>
                <a:latin typeface="Arial" charset="0"/>
                <a:cs typeface="Arial" charset="0"/>
              </a:defRPr>
            </a:lvl9pPr>
          </a:lstStyle>
          <a:p>
            <a:pPr algn="l" eaLnBrk="1" hangingPunct="1">
              <a:spcBef>
                <a:spcPct val="50000"/>
              </a:spcBef>
            </a:pPr>
            <a:r>
              <a:rPr lang="en-GB" b="1" dirty="0" smtClean="0">
                <a:solidFill>
                  <a:srgbClr val="ED1C24"/>
                </a:solidFill>
              </a:rPr>
              <a:t>SWP004 Opening </a:t>
            </a:r>
            <a:r>
              <a:rPr lang="en-GB" b="1" dirty="0">
                <a:solidFill>
                  <a:srgbClr val="ED1C24"/>
                </a:solidFill>
              </a:rPr>
              <a:t>and Closing the Side Curtain</a:t>
            </a:r>
          </a:p>
        </p:txBody>
      </p:sp>
      <p:grpSp>
        <p:nvGrpSpPr>
          <p:cNvPr id="4" name="Group 15"/>
          <p:cNvGrpSpPr>
            <a:grpSpLocks/>
          </p:cNvGrpSpPr>
          <p:nvPr/>
        </p:nvGrpSpPr>
        <p:grpSpPr bwMode="auto">
          <a:xfrm>
            <a:off x="3123565" y="4354925"/>
            <a:ext cx="3700463" cy="708025"/>
            <a:chOff x="2000" y="3847"/>
            <a:chExt cx="2331" cy="446"/>
          </a:xfrm>
        </p:grpSpPr>
        <p:pic>
          <p:nvPicPr>
            <p:cNvPr id="5" name="Picture 16" descr="mandatory-high-visability-clothing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81" y="3847"/>
              <a:ext cx="442"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mandatory-gloves-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 y="3847"/>
              <a:ext cx="433"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mandatory-boots-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4" y="3849"/>
              <a:ext cx="433"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descr="mandatory-overalls-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7" y="3848"/>
              <a:ext cx="444"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mandatory-helmet- chin strap 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000" y="3849"/>
              <a:ext cx="451"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34" descr="Z:\Safety\013 Pictures &amp; Videos\new swp pics\IMG00372-20140912-1209.jpg"/>
          <p:cNvPicPr>
            <a:picLocks noChangeAspect="1" noChangeArrowheads="1"/>
          </p:cNvPicPr>
          <p:nvPr/>
        </p:nvPicPr>
        <p:blipFill>
          <a:blip r:embed="rId7" cstate="screen"/>
          <a:srcRect/>
          <a:stretch>
            <a:fillRect/>
          </a:stretch>
        </p:blipFill>
        <p:spPr bwMode="auto">
          <a:xfrm>
            <a:off x="111757" y="825499"/>
            <a:ext cx="2075611" cy="1549400"/>
          </a:xfrm>
          <a:prstGeom prst="rect">
            <a:avLst/>
          </a:prstGeom>
          <a:noFill/>
          <a:ln w="38100">
            <a:solidFill>
              <a:schemeClr val="tx1">
                <a:lumMod val="65000"/>
                <a:lumOff val="35000"/>
              </a:schemeClr>
            </a:solidFill>
            <a:miter lim="800000"/>
            <a:headEnd/>
            <a:tailEnd/>
          </a:ln>
        </p:spPr>
      </p:pic>
      <p:pic>
        <p:nvPicPr>
          <p:cNvPr id="12" name="Picture 29" descr="Z:\Safety\013 Pictures &amp; Videos\new swp pics\IMG00371-20140912-1209.jpg"/>
          <p:cNvPicPr>
            <a:picLocks noChangeAspect="1" noChangeArrowheads="1"/>
          </p:cNvPicPr>
          <p:nvPr/>
        </p:nvPicPr>
        <p:blipFill>
          <a:blip r:embed="rId8" cstate="screen"/>
          <a:srcRect/>
          <a:stretch>
            <a:fillRect/>
          </a:stretch>
        </p:blipFill>
        <p:spPr bwMode="auto">
          <a:xfrm>
            <a:off x="2366370" y="825499"/>
            <a:ext cx="2065867" cy="1549400"/>
          </a:xfrm>
          <a:prstGeom prst="rect">
            <a:avLst/>
          </a:prstGeom>
          <a:noFill/>
          <a:ln w="38100">
            <a:solidFill>
              <a:schemeClr val="tx1">
                <a:lumMod val="65000"/>
                <a:lumOff val="35000"/>
              </a:schemeClr>
            </a:solidFill>
            <a:miter lim="800000"/>
            <a:headEnd/>
            <a:tailEnd/>
          </a:ln>
        </p:spPr>
      </p:pic>
      <p:pic>
        <p:nvPicPr>
          <p:cNvPr id="13" name="Picture 33" descr="Z:\Safety\013 Pictures &amp; Videos\new swp pics\IMG00375-20140912-1210.jpg"/>
          <p:cNvPicPr>
            <a:picLocks noChangeAspect="1" noChangeArrowheads="1"/>
          </p:cNvPicPr>
          <p:nvPr/>
        </p:nvPicPr>
        <p:blipFill>
          <a:blip r:embed="rId9" cstate="screen"/>
          <a:srcRect/>
          <a:stretch>
            <a:fillRect/>
          </a:stretch>
        </p:blipFill>
        <p:spPr bwMode="auto">
          <a:xfrm>
            <a:off x="4572333" y="859791"/>
            <a:ext cx="2020144" cy="1515108"/>
          </a:xfrm>
          <a:prstGeom prst="rect">
            <a:avLst/>
          </a:prstGeom>
          <a:noFill/>
          <a:ln w="38100">
            <a:solidFill>
              <a:schemeClr val="tx1">
                <a:lumMod val="65000"/>
                <a:lumOff val="35000"/>
              </a:schemeClr>
            </a:solidFill>
            <a:miter lim="800000"/>
            <a:headEnd/>
            <a:tailEnd/>
          </a:ln>
        </p:spPr>
      </p:pic>
      <p:pic>
        <p:nvPicPr>
          <p:cNvPr id="14" name="Picture 35" descr="Z:\Safety\013 Pictures &amp; Videos\new swp pics\IMG00373-20140912-1210.jpg"/>
          <p:cNvPicPr>
            <a:picLocks noChangeAspect="1" noChangeArrowheads="1"/>
          </p:cNvPicPr>
          <p:nvPr/>
        </p:nvPicPr>
        <p:blipFill>
          <a:blip r:embed="rId10" cstate="screen"/>
          <a:srcRect/>
          <a:stretch>
            <a:fillRect/>
          </a:stretch>
        </p:blipFill>
        <p:spPr bwMode="auto">
          <a:xfrm>
            <a:off x="6804581" y="859791"/>
            <a:ext cx="2020144" cy="1515108"/>
          </a:xfrm>
          <a:prstGeom prst="rect">
            <a:avLst/>
          </a:prstGeom>
          <a:noFill/>
          <a:ln w="38100">
            <a:solidFill>
              <a:schemeClr val="tx1">
                <a:lumMod val="65000"/>
                <a:lumOff val="35000"/>
              </a:schemeClr>
            </a:solidFill>
            <a:miter lim="800000"/>
            <a:headEnd/>
            <a:tailEnd/>
          </a:ln>
        </p:spPr>
      </p:pic>
      <p:pic>
        <p:nvPicPr>
          <p:cNvPr id="15" name="Picture 38" descr="Z:\Safety\013 Pictures &amp; Videos\new swp pics\IMG00376-20140912-1210.jpg"/>
          <p:cNvPicPr>
            <a:picLocks noChangeAspect="1" noChangeArrowheads="1"/>
          </p:cNvPicPr>
          <p:nvPr/>
        </p:nvPicPr>
        <p:blipFill>
          <a:blip r:embed="rId11" cstate="screen"/>
          <a:srcRect/>
          <a:stretch>
            <a:fillRect/>
          </a:stretch>
        </p:blipFill>
        <p:spPr bwMode="auto">
          <a:xfrm>
            <a:off x="107503" y="2529113"/>
            <a:ext cx="2079865" cy="1552575"/>
          </a:xfrm>
          <a:prstGeom prst="rect">
            <a:avLst/>
          </a:prstGeom>
          <a:noFill/>
          <a:ln w="38100">
            <a:solidFill>
              <a:schemeClr val="tx1">
                <a:lumMod val="65000"/>
                <a:lumOff val="35000"/>
              </a:schemeClr>
            </a:solidFill>
            <a:miter lim="800000"/>
            <a:headEnd/>
            <a:tailEnd/>
          </a:ln>
        </p:spPr>
      </p:pic>
      <p:pic>
        <p:nvPicPr>
          <p:cNvPr id="16" name="Picture 61" descr="Z:\Safety\013 Pictures &amp; Videos\new swp pics\IMG00403-20140918-1348.jpg"/>
          <p:cNvPicPr>
            <a:picLocks noChangeAspect="1" noChangeArrowheads="1"/>
          </p:cNvPicPr>
          <p:nvPr/>
        </p:nvPicPr>
        <p:blipFill>
          <a:blip r:embed="rId12" cstate="screen"/>
          <a:srcRect/>
          <a:stretch>
            <a:fillRect/>
          </a:stretch>
        </p:blipFill>
        <p:spPr bwMode="auto">
          <a:xfrm>
            <a:off x="2356893" y="2553605"/>
            <a:ext cx="2075343" cy="1549400"/>
          </a:xfrm>
          <a:prstGeom prst="rect">
            <a:avLst/>
          </a:prstGeom>
          <a:noFill/>
          <a:ln w="38100">
            <a:solidFill>
              <a:schemeClr val="tx1">
                <a:lumMod val="65000"/>
                <a:lumOff val="35000"/>
              </a:schemeClr>
            </a:solidFill>
            <a:miter lim="800000"/>
            <a:headEnd/>
            <a:tailEnd/>
          </a:ln>
        </p:spPr>
      </p:pic>
      <p:pic>
        <p:nvPicPr>
          <p:cNvPr id="17" name="Picture 66" descr="Z:\Safety\013 Pictures &amp; Videos\new swp pics\IMG00404-20140918-1349.jpg"/>
          <p:cNvPicPr>
            <a:picLocks noChangeAspect="1" noChangeArrowheads="1"/>
          </p:cNvPicPr>
          <p:nvPr/>
        </p:nvPicPr>
        <p:blipFill>
          <a:blip r:embed="rId13" cstate="screen"/>
          <a:srcRect/>
          <a:stretch>
            <a:fillRect/>
          </a:stretch>
        </p:blipFill>
        <p:spPr bwMode="auto">
          <a:xfrm>
            <a:off x="4556218" y="2553605"/>
            <a:ext cx="2075610" cy="1549399"/>
          </a:xfrm>
          <a:prstGeom prst="rect">
            <a:avLst/>
          </a:prstGeom>
          <a:noFill/>
          <a:ln w="38100">
            <a:solidFill>
              <a:schemeClr val="tx1">
                <a:lumMod val="65000"/>
                <a:lumOff val="35000"/>
              </a:schemeClr>
            </a:solidFill>
            <a:miter lim="800000"/>
            <a:headEnd/>
            <a:tailEnd/>
          </a:ln>
        </p:spPr>
      </p:pic>
      <p:pic>
        <p:nvPicPr>
          <p:cNvPr id="18" name="Picture 70" descr="Z:\Safety\013 Pictures &amp; Videos\new swp pics\IMG00408-20140918-1349.jpg"/>
          <p:cNvPicPr>
            <a:picLocks noChangeAspect="1" noChangeArrowheads="1"/>
          </p:cNvPicPr>
          <p:nvPr/>
        </p:nvPicPr>
        <p:blipFill>
          <a:blip r:embed="rId14" cstate="screen"/>
          <a:srcRect/>
          <a:stretch>
            <a:fillRect/>
          </a:stretch>
        </p:blipFill>
        <p:spPr bwMode="auto">
          <a:xfrm>
            <a:off x="6804581" y="2553606"/>
            <a:ext cx="2065865" cy="1549399"/>
          </a:xfrm>
          <a:prstGeom prst="rect">
            <a:avLst/>
          </a:prstGeom>
          <a:noFill/>
          <a:ln w="38100">
            <a:solidFill>
              <a:schemeClr val="tx1">
                <a:lumMod val="65000"/>
                <a:lumOff val="35000"/>
              </a:schemeClr>
            </a:solidFill>
            <a:miter lim="800000"/>
            <a:headEnd/>
            <a:tailEnd/>
          </a:ln>
        </p:spPr>
      </p:pic>
      <p:sp>
        <p:nvSpPr>
          <p:cNvPr id="19" name="Oval 21"/>
          <p:cNvSpPr>
            <a:spLocks noChangeArrowheads="1"/>
          </p:cNvSpPr>
          <p:nvPr/>
        </p:nvSpPr>
        <p:spPr bwMode="auto">
          <a:xfrm>
            <a:off x="6824028" y="3117908"/>
            <a:ext cx="1439863" cy="10445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22151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xmlns="" id="{AFF66472-0EB9-47E6-A9CD-5BB7720C163C}"/>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wrap="square">
            <a:spAutoFit/>
          </a:bodyPr>
          <a:lstStyle/>
          <a:p>
            <a:pPr>
              <a:spcBef>
                <a:spcPct val="50000"/>
              </a:spcBef>
            </a:pPr>
            <a:r>
              <a:rPr lang="en-GB" sz="2200" b="1" dirty="0" smtClean="0">
                <a:solidFill>
                  <a:srgbClr val="C00000"/>
                </a:solidFill>
                <a:latin typeface="Arial Narrow" panose="020B0606020202030204" pitchFamily="34" charset="0"/>
              </a:rPr>
              <a:t>Opening and Closing side curtain</a:t>
            </a:r>
            <a:endParaRPr lang="en-GB" sz="2200" b="1" dirty="0">
              <a:solidFill>
                <a:srgbClr val="C00000"/>
              </a:solidFill>
              <a:latin typeface="Arial Narrow" panose="020B0606020202030204" pitchFamily="34" charset="0"/>
            </a:endParaRPr>
          </a:p>
        </p:txBody>
      </p:sp>
      <p:pic>
        <p:nvPicPr>
          <p:cNvPr id="2" name="Opening a Side Curtai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285750"/>
            <a:ext cx="7620000" cy="4572000"/>
          </a:xfrm>
          <a:prstGeom prst="rect">
            <a:avLst/>
          </a:prstGeom>
        </p:spPr>
      </p:pic>
    </p:spTree>
    <p:extLst>
      <p:ext uri="{BB962C8B-B14F-4D97-AF65-F5344CB8AC3E}">
        <p14:creationId xmlns:p14="http://schemas.microsoft.com/office/powerpoint/2010/main" val="68626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xmlns="" id="{AFF66472-0EB9-47E6-A9CD-5BB7720C163C}"/>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wrap="square">
            <a:spAutoFit/>
          </a:bodyPr>
          <a:lstStyle/>
          <a:p>
            <a:pPr>
              <a:spcBef>
                <a:spcPct val="50000"/>
              </a:spcBef>
            </a:pPr>
            <a:r>
              <a:rPr lang="en-GB" sz="2200" b="1" dirty="0" smtClean="0">
                <a:solidFill>
                  <a:srgbClr val="C00000"/>
                </a:solidFill>
                <a:latin typeface="Arial Narrow" panose="020B0606020202030204" pitchFamily="34" charset="0"/>
              </a:rPr>
              <a:t>Removing sideboards</a:t>
            </a:r>
            <a:endParaRPr lang="en-GB" sz="2200" b="1" dirty="0">
              <a:solidFill>
                <a:srgbClr val="C00000"/>
              </a:solidFill>
              <a:latin typeface="Arial Narrow" panose="020B0606020202030204" pitchFamily="34" charset="0"/>
            </a:endParaRPr>
          </a:p>
        </p:txBody>
      </p:sp>
      <p:pic>
        <p:nvPicPr>
          <p:cNvPr id="3" name="Picture 40" descr="Z:\Safety\013 Pictures &amp; Videos\new swp pics\IMG00378-20140912-1218.jpg"/>
          <p:cNvPicPr>
            <a:picLocks noChangeAspect="1" noChangeArrowheads="1"/>
          </p:cNvPicPr>
          <p:nvPr/>
        </p:nvPicPr>
        <p:blipFill>
          <a:blip r:embed="rId2" cstate="screen"/>
          <a:srcRect/>
          <a:stretch>
            <a:fillRect/>
          </a:stretch>
        </p:blipFill>
        <p:spPr bwMode="auto">
          <a:xfrm>
            <a:off x="250825" y="1225778"/>
            <a:ext cx="2076359" cy="1546225"/>
          </a:xfrm>
          <a:prstGeom prst="rect">
            <a:avLst/>
          </a:prstGeom>
          <a:noFill/>
          <a:ln w="38100">
            <a:solidFill>
              <a:schemeClr val="tx1">
                <a:lumMod val="65000"/>
                <a:lumOff val="35000"/>
              </a:schemeClr>
            </a:solidFill>
            <a:miter lim="800000"/>
            <a:headEnd/>
            <a:tailEnd/>
          </a:ln>
        </p:spPr>
      </p:pic>
      <p:sp>
        <p:nvSpPr>
          <p:cNvPr id="4" name="Oval 16"/>
          <p:cNvSpPr>
            <a:spLocks noChangeArrowheads="1"/>
          </p:cNvSpPr>
          <p:nvPr/>
        </p:nvSpPr>
        <p:spPr bwMode="auto">
          <a:xfrm>
            <a:off x="611560" y="1727428"/>
            <a:ext cx="1439862" cy="10445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5" name="Picture 37" descr="Z:\Safety\013 Pictures &amp; Videos\new swp pics\IMG00379-20140912-1218.jpg"/>
          <p:cNvPicPr>
            <a:picLocks noChangeAspect="1" noChangeArrowheads="1"/>
          </p:cNvPicPr>
          <p:nvPr/>
        </p:nvPicPr>
        <p:blipFill>
          <a:blip r:embed="rId3" cstate="screen"/>
          <a:srcRect/>
          <a:stretch>
            <a:fillRect/>
          </a:stretch>
        </p:blipFill>
        <p:spPr bwMode="auto">
          <a:xfrm>
            <a:off x="2483767" y="1225778"/>
            <a:ext cx="2075611" cy="1549400"/>
          </a:xfrm>
          <a:prstGeom prst="rect">
            <a:avLst/>
          </a:prstGeom>
          <a:noFill/>
          <a:ln w="38100">
            <a:solidFill>
              <a:schemeClr val="tx1">
                <a:lumMod val="65000"/>
                <a:lumOff val="35000"/>
              </a:schemeClr>
            </a:solidFill>
            <a:miter lim="800000"/>
            <a:headEnd/>
            <a:tailEnd/>
          </a:ln>
        </p:spPr>
      </p:pic>
      <p:pic>
        <p:nvPicPr>
          <p:cNvPr id="7" name="Picture 41" descr="Z:\Safety\013 Pictures &amp; Videos\new swp pics\IMG00383-20140912-1219.jpg"/>
          <p:cNvPicPr>
            <a:picLocks noChangeAspect="1" noChangeArrowheads="1"/>
          </p:cNvPicPr>
          <p:nvPr/>
        </p:nvPicPr>
        <p:blipFill>
          <a:blip r:embed="rId4" cstate="screen"/>
          <a:srcRect/>
          <a:stretch>
            <a:fillRect/>
          </a:stretch>
        </p:blipFill>
        <p:spPr bwMode="auto">
          <a:xfrm>
            <a:off x="4675063" y="1225778"/>
            <a:ext cx="2071358" cy="1546225"/>
          </a:xfrm>
          <a:prstGeom prst="rect">
            <a:avLst/>
          </a:prstGeom>
          <a:noFill/>
          <a:ln w="38100">
            <a:solidFill>
              <a:schemeClr val="tx1">
                <a:lumMod val="65000"/>
                <a:lumOff val="35000"/>
              </a:schemeClr>
            </a:solidFill>
            <a:miter lim="800000"/>
            <a:headEnd/>
            <a:tailEnd/>
          </a:ln>
        </p:spPr>
      </p:pic>
      <p:grpSp>
        <p:nvGrpSpPr>
          <p:cNvPr id="8" name="Group 10">
            <a:extLst>
              <a:ext uri="{FF2B5EF4-FFF2-40B4-BE49-F238E27FC236}">
                <a16:creationId xmlns:a16="http://schemas.microsoft.com/office/drawing/2014/main" xmlns="" id="{CD32CA02-FD4B-4260-B665-AB93639897E4}"/>
              </a:ext>
            </a:extLst>
          </p:cNvPr>
          <p:cNvGrpSpPr>
            <a:grpSpLocks/>
          </p:cNvGrpSpPr>
          <p:nvPr/>
        </p:nvGrpSpPr>
        <p:grpSpPr bwMode="auto">
          <a:xfrm>
            <a:off x="3006403" y="4320614"/>
            <a:ext cx="3700463" cy="708025"/>
            <a:chOff x="2000" y="3847"/>
            <a:chExt cx="2331" cy="446"/>
          </a:xfrm>
        </p:grpSpPr>
        <p:pic>
          <p:nvPicPr>
            <p:cNvPr id="9" name="Picture 11" descr="mandatory-high-visability-clothing2">
              <a:extLst>
                <a:ext uri="{FF2B5EF4-FFF2-40B4-BE49-F238E27FC236}">
                  <a16:creationId xmlns:a16="http://schemas.microsoft.com/office/drawing/2014/main" xmlns="" id="{E582F59D-50E8-46E9-9567-3C5288F00C8E}"/>
                </a:ext>
              </a:extLst>
            </p:cNvPr>
            <p:cNvPicPr>
              <a:picLocks noChangeAspect="1" noChangeArrowheads="1"/>
            </p:cNvPicPr>
            <p:nvPr/>
          </p:nvPicPr>
          <p:blipFill>
            <a:blip r:embed="rId5" cstate="print"/>
            <a:srcRect/>
            <a:stretch>
              <a:fillRect/>
            </a:stretch>
          </p:blipFill>
          <p:spPr bwMode="auto">
            <a:xfrm>
              <a:off x="2481" y="3847"/>
              <a:ext cx="442" cy="445"/>
            </a:xfrm>
            <a:prstGeom prst="rect">
              <a:avLst/>
            </a:prstGeom>
            <a:noFill/>
          </p:spPr>
        </p:pic>
        <p:pic>
          <p:nvPicPr>
            <p:cNvPr id="10" name="Picture 12" descr="mandatory-gloves-2">
              <a:extLst>
                <a:ext uri="{FF2B5EF4-FFF2-40B4-BE49-F238E27FC236}">
                  <a16:creationId xmlns:a16="http://schemas.microsoft.com/office/drawing/2014/main" xmlns="" id="{31E3A46F-3D40-4050-96BA-EC33F4A7C89A}"/>
                </a:ext>
              </a:extLst>
            </p:cNvPr>
            <p:cNvPicPr>
              <a:picLocks noChangeAspect="1" noChangeArrowheads="1"/>
            </p:cNvPicPr>
            <p:nvPr/>
          </p:nvPicPr>
          <p:blipFill>
            <a:blip r:embed="rId6" cstate="print"/>
            <a:srcRect/>
            <a:stretch>
              <a:fillRect/>
            </a:stretch>
          </p:blipFill>
          <p:spPr bwMode="auto">
            <a:xfrm>
              <a:off x="2971" y="3847"/>
              <a:ext cx="433" cy="444"/>
            </a:xfrm>
            <a:prstGeom prst="rect">
              <a:avLst/>
            </a:prstGeom>
            <a:noFill/>
          </p:spPr>
        </p:pic>
        <p:pic>
          <p:nvPicPr>
            <p:cNvPr id="11" name="Picture 13" descr="mandatory-boots-2">
              <a:extLst>
                <a:ext uri="{FF2B5EF4-FFF2-40B4-BE49-F238E27FC236}">
                  <a16:creationId xmlns:a16="http://schemas.microsoft.com/office/drawing/2014/main" xmlns="" id="{A9F8F825-D85F-4CD8-8090-5FA127D7EA72}"/>
                </a:ext>
              </a:extLst>
            </p:cNvPr>
            <p:cNvPicPr>
              <a:picLocks noChangeAspect="1" noChangeArrowheads="1"/>
            </p:cNvPicPr>
            <p:nvPr/>
          </p:nvPicPr>
          <p:blipFill>
            <a:blip r:embed="rId7" cstate="print"/>
            <a:srcRect/>
            <a:stretch>
              <a:fillRect/>
            </a:stretch>
          </p:blipFill>
          <p:spPr bwMode="auto">
            <a:xfrm>
              <a:off x="3424" y="3849"/>
              <a:ext cx="433" cy="444"/>
            </a:xfrm>
            <a:prstGeom prst="rect">
              <a:avLst/>
            </a:prstGeom>
            <a:noFill/>
          </p:spPr>
        </p:pic>
        <p:pic>
          <p:nvPicPr>
            <p:cNvPr id="12" name="Picture 14" descr="mandatory-overalls-2">
              <a:extLst>
                <a:ext uri="{FF2B5EF4-FFF2-40B4-BE49-F238E27FC236}">
                  <a16:creationId xmlns:a16="http://schemas.microsoft.com/office/drawing/2014/main" xmlns="" id="{AB72FCB6-F63E-4C0C-93F7-E7C07E3F2441}"/>
                </a:ext>
              </a:extLst>
            </p:cNvPr>
            <p:cNvPicPr>
              <a:picLocks noChangeAspect="1" noChangeArrowheads="1"/>
            </p:cNvPicPr>
            <p:nvPr/>
          </p:nvPicPr>
          <p:blipFill>
            <a:blip r:embed="rId8" cstate="print"/>
            <a:srcRect/>
            <a:stretch>
              <a:fillRect/>
            </a:stretch>
          </p:blipFill>
          <p:spPr bwMode="auto">
            <a:xfrm>
              <a:off x="3887" y="3848"/>
              <a:ext cx="444" cy="445"/>
            </a:xfrm>
            <a:prstGeom prst="rect">
              <a:avLst/>
            </a:prstGeom>
            <a:noFill/>
          </p:spPr>
        </p:pic>
        <p:pic>
          <p:nvPicPr>
            <p:cNvPr id="13" name="Picture 15" descr="mandatory-helmet- chin strap 2">
              <a:extLst>
                <a:ext uri="{FF2B5EF4-FFF2-40B4-BE49-F238E27FC236}">
                  <a16:creationId xmlns:a16="http://schemas.microsoft.com/office/drawing/2014/main" xmlns="" id="{820BC518-FB88-47AA-96B7-AE368962BDDC}"/>
                </a:ext>
              </a:extLst>
            </p:cNvPr>
            <p:cNvPicPr>
              <a:picLocks noChangeAspect="1" noChangeArrowheads="1"/>
            </p:cNvPicPr>
            <p:nvPr/>
          </p:nvPicPr>
          <p:blipFill>
            <a:blip r:embed="rId9" cstate="print"/>
            <a:srcRect/>
            <a:stretch>
              <a:fillRect/>
            </a:stretch>
          </p:blipFill>
          <p:spPr bwMode="auto">
            <a:xfrm>
              <a:off x="2000" y="3849"/>
              <a:ext cx="451" cy="444"/>
            </a:xfrm>
            <a:prstGeom prst="rect">
              <a:avLst/>
            </a:prstGeom>
            <a:noFill/>
          </p:spPr>
        </p:pic>
      </p:grpSp>
      <p:sp>
        <p:nvSpPr>
          <p:cNvPr id="14" name="Text Box 9"/>
          <p:cNvSpPr txBox="1">
            <a:spLocks noChangeArrowheads="1"/>
          </p:cNvSpPr>
          <p:nvPr/>
        </p:nvSpPr>
        <p:spPr bwMode="white">
          <a:xfrm>
            <a:off x="143792" y="4124468"/>
            <a:ext cx="4679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400">
                <a:solidFill>
                  <a:srgbClr val="000066"/>
                </a:solidFill>
                <a:latin typeface="Arial" charset="0"/>
                <a:cs typeface="Arial" charset="0"/>
              </a:defRPr>
            </a:lvl1pPr>
            <a:lvl2pPr marL="742950" indent="-285750" eaLnBrk="0" hangingPunct="0">
              <a:defRPr sz="1400">
                <a:solidFill>
                  <a:srgbClr val="000066"/>
                </a:solidFill>
                <a:latin typeface="Arial" charset="0"/>
                <a:cs typeface="Arial" charset="0"/>
              </a:defRPr>
            </a:lvl2pPr>
            <a:lvl3pPr marL="1143000" indent="-228600" eaLnBrk="0" hangingPunct="0">
              <a:defRPr sz="1400">
                <a:solidFill>
                  <a:srgbClr val="000066"/>
                </a:solidFill>
                <a:latin typeface="Arial" charset="0"/>
                <a:cs typeface="Arial" charset="0"/>
              </a:defRPr>
            </a:lvl3pPr>
            <a:lvl4pPr marL="1600200" indent="-228600" eaLnBrk="0" hangingPunct="0">
              <a:defRPr sz="1400">
                <a:solidFill>
                  <a:srgbClr val="000066"/>
                </a:solidFill>
                <a:latin typeface="Arial" charset="0"/>
                <a:cs typeface="Arial" charset="0"/>
              </a:defRPr>
            </a:lvl4pPr>
            <a:lvl5pPr marL="2057400" indent="-228600" eaLnBrk="0" hangingPunct="0">
              <a:defRPr sz="1400">
                <a:solidFill>
                  <a:srgbClr val="000066"/>
                </a:solidFill>
                <a:latin typeface="Arial" charset="0"/>
                <a:cs typeface="Arial" charset="0"/>
              </a:defRPr>
            </a:lvl5pPr>
            <a:lvl6pPr marL="2514600" indent="-228600" algn="r" eaLnBrk="0" fontAlgn="base" hangingPunct="0">
              <a:spcBef>
                <a:spcPct val="0"/>
              </a:spcBef>
              <a:spcAft>
                <a:spcPct val="0"/>
              </a:spcAft>
              <a:defRPr sz="1400">
                <a:solidFill>
                  <a:srgbClr val="000066"/>
                </a:solidFill>
                <a:latin typeface="Arial" charset="0"/>
                <a:cs typeface="Arial" charset="0"/>
              </a:defRPr>
            </a:lvl6pPr>
            <a:lvl7pPr marL="2971800" indent="-228600" algn="r" eaLnBrk="0" fontAlgn="base" hangingPunct="0">
              <a:spcBef>
                <a:spcPct val="0"/>
              </a:spcBef>
              <a:spcAft>
                <a:spcPct val="0"/>
              </a:spcAft>
              <a:defRPr sz="1400">
                <a:solidFill>
                  <a:srgbClr val="000066"/>
                </a:solidFill>
                <a:latin typeface="Arial" charset="0"/>
                <a:cs typeface="Arial" charset="0"/>
              </a:defRPr>
            </a:lvl7pPr>
            <a:lvl8pPr marL="3429000" indent="-228600" algn="r" eaLnBrk="0" fontAlgn="base" hangingPunct="0">
              <a:spcBef>
                <a:spcPct val="0"/>
              </a:spcBef>
              <a:spcAft>
                <a:spcPct val="0"/>
              </a:spcAft>
              <a:defRPr sz="1400">
                <a:solidFill>
                  <a:srgbClr val="000066"/>
                </a:solidFill>
                <a:latin typeface="Arial" charset="0"/>
                <a:cs typeface="Arial" charset="0"/>
              </a:defRPr>
            </a:lvl8pPr>
            <a:lvl9pPr marL="3886200" indent="-228600" algn="r" eaLnBrk="0" fontAlgn="base" hangingPunct="0">
              <a:spcBef>
                <a:spcPct val="0"/>
              </a:spcBef>
              <a:spcAft>
                <a:spcPct val="0"/>
              </a:spcAft>
              <a:defRPr sz="1400">
                <a:solidFill>
                  <a:srgbClr val="000066"/>
                </a:solidFill>
                <a:latin typeface="Arial" charset="0"/>
                <a:cs typeface="Arial" charset="0"/>
              </a:defRPr>
            </a:lvl9pPr>
          </a:lstStyle>
          <a:p>
            <a:pPr algn="l" eaLnBrk="1" hangingPunct="1">
              <a:spcBef>
                <a:spcPct val="50000"/>
              </a:spcBef>
            </a:pPr>
            <a:r>
              <a:rPr lang="en-GB" b="1" dirty="0" smtClean="0">
                <a:solidFill>
                  <a:srgbClr val="ED1C24"/>
                </a:solidFill>
              </a:rPr>
              <a:t>SWP005 Removing </a:t>
            </a:r>
            <a:r>
              <a:rPr lang="en-GB" b="1" dirty="0">
                <a:solidFill>
                  <a:srgbClr val="ED1C24"/>
                </a:solidFill>
              </a:rPr>
              <a:t>Sideboards</a:t>
            </a:r>
          </a:p>
        </p:txBody>
      </p:sp>
    </p:spTree>
    <p:extLst>
      <p:ext uri="{BB962C8B-B14F-4D97-AF65-F5344CB8AC3E}">
        <p14:creationId xmlns:p14="http://schemas.microsoft.com/office/powerpoint/2010/main" val="142622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0">
            <a:extLst>
              <a:ext uri="{FF2B5EF4-FFF2-40B4-BE49-F238E27FC236}">
                <a16:creationId xmlns:a16="http://schemas.microsoft.com/office/drawing/2014/main" xmlns="" id="{E62AC627-81A0-4E2A-8EFA-17A15EA224E8}"/>
              </a:ext>
            </a:extLst>
          </p:cNvPr>
          <p:cNvGrpSpPr>
            <a:grpSpLocks/>
          </p:cNvGrpSpPr>
          <p:nvPr/>
        </p:nvGrpSpPr>
        <p:grpSpPr bwMode="auto">
          <a:xfrm>
            <a:off x="3304513" y="4433186"/>
            <a:ext cx="3700463" cy="708025"/>
            <a:chOff x="2000" y="3847"/>
            <a:chExt cx="2331" cy="446"/>
          </a:xfrm>
        </p:grpSpPr>
        <p:pic>
          <p:nvPicPr>
            <p:cNvPr id="9" name="Picture 11" descr="mandatory-high-visability-clothing2">
              <a:extLst>
                <a:ext uri="{FF2B5EF4-FFF2-40B4-BE49-F238E27FC236}">
                  <a16:creationId xmlns:a16="http://schemas.microsoft.com/office/drawing/2014/main" xmlns="" id="{B3FD58A2-EC4B-451C-B89B-F3456F061F94}"/>
                </a:ext>
              </a:extLst>
            </p:cNvPr>
            <p:cNvPicPr>
              <a:picLocks noChangeAspect="1" noChangeArrowheads="1"/>
            </p:cNvPicPr>
            <p:nvPr/>
          </p:nvPicPr>
          <p:blipFill>
            <a:blip r:embed="rId3" cstate="print"/>
            <a:srcRect/>
            <a:stretch>
              <a:fillRect/>
            </a:stretch>
          </p:blipFill>
          <p:spPr bwMode="auto">
            <a:xfrm>
              <a:off x="2481" y="3847"/>
              <a:ext cx="442" cy="445"/>
            </a:xfrm>
            <a:prstGeom prst="rect">
              <a:avLst/>
            </a:prstGeom>
            <a:noFill/>
          </p:spPr>
        </p:pic>
        <p:pic>
          <p:nvPicPr>
            <p:cNvPr id="10" name="Picture 12" descr="mandatory-gloves-2">
              <a:extLst>
                <a:ext uri="{FF2B5EF4-FFF2-40B4-BE49-F238E27FC236}">
                  <a16:creationId xmlns:a16="http://schemas.microsoft.com/office/drawing/2014/main" xmlns="" id="{5E981BFD-DA31-4434-A0BA-60D4DB18D292}"/>
                </a:ext>
              </a:extLst>
            </p:cNvPr>
            <p:cNvPicPr>
              <a:picLocks noChangeAspect="1" noChangeArrowheads="1"/>
            </p:cNvPicPr>
            <p:nvPr/>
          </p:nvPicPr>
          <p:blipFill>
            <a:blip r:embed="rId4" cstate="print"/>
            <a:srcRect/>
            <a:stretch>
              <a:fillRect/>
            </a:stretch>
          </p:blipFill>
          <p:spPr bwMode="auto">
            <a:xfrm>
              <a:off x="2971" y="3847"/>
              <a:ext cx="433" cy="444"/>
            </a:xfrm>
            <a:prstGeom prst="rect">
              <a:avLst/>
            </a:prstGeom>
            <a:noFill/>
          </p:spPr>
        </p:pic>
        <p:pic>
          <p:nvPicPr>
            <p:cNvPr id="11" name="Picture 13" descr="mandatory-boots-2">
              <a:extLst>
                <a:ext uri="{FF2B5EF4-FFF2-40B4-BE49-F238E27FC236}">
                  <a16:creationId xmlns:a16="http://schemas.microsoft.com/office/drawing/2014/main" xmlns="" id="{A205D3A4-D603-4750-B251-FD671356EBB4}"/>
                </a:ext>
              </a:extLst>
            </p:cNvPr>
            <p:cNvPicPr>
              <a:picLocks noChangeAspect="1" noChangeArrowheads="1"/>
            </p:cNvPicPr>
            <p:nvPr/>
          </p:nvPicPr>
          <p:blipFill>
            <a:blip r:embed="rId5" cstate="print"/>
            <a:srcRect/>
            <a:stretch>
              <a:fillRect/>
            </a:stretch>
          </p:blipFill>
          <p:spPr bwMode="auto">
            <a:xfrm>
              <a:off x="3424" y="3849"/>
              <a:ext cx="433" cy="444"/>
            </a:xfrm>
            <a:prstGeom prst="rect">
              <a:avLst/>
            </a:prstGeom>
            <a:noFill/>
          </p:spPr>
        </p:pic>
        <p:pic>
          <p:nvPicPr>
            <p:cNvPr id="12" name="Picture 14" descr="mandatory-overalls-2">
              <a:extLst>
                <a:ext uri="{FF2B5EF4-FFF2-40B4-BE49-F238E27FC236}">
                  <a16:creationId xmlns:a16="http://schemas.microsoft.com/office/drawing/2014/main" xmlns="" id="{B0462953-4048-46FE-A6FB-AC96C9871203}"/>
                </a:ext>
              </a:extLst>
            </p:cNvPr>
            <p:cNvPicPr>
              <a:picLocks noChangeAspect="1" noChangeArrowheads="1"/>
            </p:cNvPicPr>
            <p:nvPr/>
          </p:nvPicPr>
          <p:blipFill>
            <a:blip r:embed="rId6" cstate="print"/>
            <a:srcRect/>
            <a:stretch>
              <a:fillRect/>
            </a:stretch>
          </p:blipFill>
          <p:spPr bwMode="auto">
            <a:xfrm>
              <a:off x="3887" y="3848"/>
              <a:ext cx="444" cy="445"/>
            </a:xfrm>
            <a:prstGeom prst="rect">
              <a:avLst/>
            </a:prstGeom>
            <a:noFill/>
          </p:spPr>
        </p:pic>
        <p:pic>
          <p:nvPicPr>
            <p:cNvPr id="13" name="Picture 15" descr="mandatory-helmet- chin strap 2">
              <a:extLst>
                <a:ext uri="{FF2B5EF4-FFF2-40B4-BE49-F238E27FC236}">
                  <a16:creationId xmlns:a16="http://schemas.microsoft.com/office/drawing/2014/main" xmlns="" id="{C7ABDF69-93DA-40C2-A21F-78D74126BF22}"/>
                </a:ext>
              </a:extLst>
            </p:cNvPr>
            <p:cNvPicPr>
              <a:picLocks noChangeAspect="1" noChangeArrowheads="1"/>
            </p:cNvPicPr>
            <p:nvPr/>
          </p:nvPicPr>
          <p:blipFill>
            <a:blip r:embed="rId7" cstate="print"/>
            <a:srcRect/>
            <a:stretch>
              <a:fillRect/>
            </a:stretch>
          </p:blipFill>
          <p:spPr bwMode="auto">
            <a:xfrm>
              <a:off x="2000" y="3849"/>
              <a:ext cx="451" cy="444"/>
            </a:xfrm>
            <a:prstGeom prst="rect">
              <a:avLst/>
            </a:prstGeom>
            <a:noFill/>
          </p:spPr>
        </p:pic>
      </p:grpSp>
      <p:pic>
        <p:nvPicPr>
          <p:cNvPr id="14" name="Picture 26" descr="photo 2">
            <a:extLst>
              <a:ext uri="{FF2B5EF4-FFF2-40B4-BE49-F238E27FC236}">
                <a16:creationId xmlns:a16="http://schemas.microsoft.com/office/drawing/2014/main" xmlns="" id="{86A5D458-BE2A-498C-BC11-1AEAFF83D991}"/>
              </a:ext>
            </a:extLst>
          </p:cNvPr>
          <p:cNvPicPr>
            <a:picLocks noChangeAspect="1" noChangeArrowheads="1"/>
          </p:cNvPicPr>
          <p:nvPr/>
        </p:nvPicPr>
        <p:blipFill>
          <a:blip r:embed="rId8" cstate="print"/>
          <a:srcRect/>
          <a:stretch>
            <a:fillRect/>
          </a:stretch>
        </p:blipFill>
        <p:spPr bwMode="auto">
          <a:xfrm>
            <a:off x="5565113" y="1049912"/>
            <a:ext cx="2452143" cy="1511692"/>
          </a:xfrm>
          <a:prstGeom prst="rect">
            <a:avLst/>
          </a:prstGeom>
          <a:noFill/>
          <a:ln w="38100" cmpd="dbl">
            <a:solidFill>
              <a:schemeClr val="tx1"/>
            </a:solidFill>
            <a:miter lim="800000"/>
            <a:headEnd/>
            <a:tailEnd/>
          </a:ln>
        </p:spPr>
      </p:pic>
      <p:pic>
        <p:nvPicPr>
          <p:cNvPr id="15" name="Picture 17" descr="IMG00173-20120201-1456">
            <a:extLst>
              <a:ext uri="{FF2B5EF4-FFF2-40B4-BE49-F238E27FC236}">
                <a16:creationId xmlns:a16="http://schemas.microsoft.com/office/drawing/2014/main" xmlns="" id="{DC70D432-BC75-453A-A0F2-8E28339DD095}"/>
              </a:ext>
            </a:extLst>
          </p:cNvPr>
          <p:cNvPicPr>
            <a:picLocks noChangeAspect="1" noChangeArrowheads="1"/>
          </p:cNvPicPr>
          <p:nvPr/>
        </p:nvPicPr>
        <p:blipFill>
          <a:blip r:embed="rId9" cstate="print"/>
          <a:srcRect/>
          <a:stretch>
            <a:fillRect/>
          </a:stretch>
        </p:blipFill>
        <p:spPr bwMode="auto">
          <a:xfrm>
            <a:off x="323527" y="1049407"/>
            <a:ext cx="2452143" cy="1512197"/>
          </a:xfrm>
          <a:prstGeom prst="rect">
            <a:avLst/>
          </a:prstGeom>
          <a:noFill/>
          <a:ln w="38100" cmpd="dbl">
            <a:solidFill>
              <a:schemeClr val="tx1"/>
            </a:solidFill>
            <a:miter lim="800000"/>
            <a:headEnd/>
            <a:tailEnd/>
          </a:ln>
        </p:spPr>
      </p:pic>
      <p:pic>
        <p:nvPicPr>
          <p:cNvPr id="16" name="Picture 19" descr="IMG00174-20120201-1500">
            <a:extLst>
              <a:ext uri="{FF2B5EF4-FFF2-40B4-BE49-F238E27FC236}">
                <a16:creationId xmlns:a16="http://schemas.microsoft.com/office/drawing/2014/main" xmlns="" id="{FFE0D121-3826-420B-AB05-CA37371F3E27}"/>
              </a:ext>
            </a:extLst>
          </p:cNvPr>
          <p:cNvPicPr>
            <a:picLocks noChangeAspect="1" noChangeArrowheads="1"/>
          </p:cNvPicPr>
          <p:nvPr/>
        </p:nvPicPr>
        <p:blipFill>
          <a:blip r:embed="rId10" cstate="print"/>
          <a:srcRect/>
          <a:stretch>
            <a:fillRect/>
          </a:stretch>
        </p:blipFill>
        <p:spPr bwMode="auto">
          <a:xfrm>
            <a:off x="2939772" y="1043895"/>
            <a:ext cx="2452143" cy="1511807"/>
          </a:xfrm>
          <a:prstGeom prst="rect">
            <a:avLst/>
          </a:prstGeom>
          <a:noFill/>
          <a:ln w="38100" cmpd="dbl">
            <a:solidFill>
              <a:schemeClr val="tx1"/>
            </a:solidFill>
            <a:miter lim="800000"/>
            <a:headEnd/>
            <a:tailEnd/>
          </a:ln>
        </p:spPr>
      </p:pic>
      <p:pic>
        <p:nvPicPr>
          <p:cNvPr id="17" name="Picture 22" descr="IMG00175-20120201-1500">
            <a:extLst>
              <a:ext uri="{FF2B5EF4-FFF2-40B4-BE49-F238E27FC236}">
                <a16:creationId xmlns:a16="http://schemas.microsoft.com/office/drawing/2014/main" xmlns="" id="{0354B08B-A619-47BD-A5F0-25650DE945F4}"/>
              </a:ext>
            </a:extLst>
          </p:cNvPr>
          <p:cNvPicPr>
            <a:picLocks noChangeAspect="1" noChangeArrowheads="1"/>
          </p:cNvPicPr>
          <p:nvPr/>
        </p:nvPicPr>
        <p:blipFill>
          <a:blip r:embed="rId11" cstate="print"/>
          <a:srcRect/>
          <a:stretch>
            <a:fillRect/>
          </a:stretch>
        </p:blipFill>
        <p:spPr bwMode="auto">
          <a:xfrm>
            <a:off x="323528" y="2759688"/>
            <a:ext cx="2452143" cy="1512168"/>
          </a:xfrm>
          <a:prstGeom prst="rect">
            <a:avLst/>
          </a:prstGeom>
          <a:noFill/>
          <a:ln w="38100" cmpd="dbl">
            <a:solidFill>
              <a:schemeClr val="tx1"/>
            </a:solidFill>
            <a:miter lim="800000"/>
            <a:headEnd/>
            <a:tailEnd/>
          </a:ln>
        </p:spPr>
      </p:pic>
      <p:pic>
        <p:nvPicPr>
          <p:cNvPr id="18" name="Picture 24" descr="IMG00176-20120201-1502">
            <a:extLst>
              <a:ext uri="{FF2B5EF4-FFF2-40B4-BE49-F238E27FC236}">
                <a16:creationId xmlns:a16="http://schemas.microsoft.com/office/drawing/2014/main" xmlns="" id="{EC9B2967-643A-428D-B2C3-8D270DAF0142}"/>
              </a:ext>
            </a:extLst>
          </p:cNvPr>
          <p:cNvPicPr>
            <a:picLocks noChangeAspect="1" noChangeArrowheads="1"/>
          </p:cNvPicPr>
          <p:nvPr/>
        </p:nvPicPr>
        <p:blipFill>
          <a:blip r:embed="rId12" cstate="print"/>
          <a:srcRect/>
          <a:stretch>
            <a:fillRect/>
          </a:stretch>
        </p:blipFill>
        <p:spPr bwMode="auto">
          <a:xfrm>
            <a:off x="2939772" y="2759659"/>
            <a:ext cx="2452143" cy="1512197"/>
          </a:xfrm>
          <a:prstGeom prst="rect">
            <a:avLst/>
          </a:prstGeom>
          <a:noFill/>
          <a:ln w="38100" cmpd="dbl">
            <a:solidFill>
              <a:schemeClr val="tx1"/>
            </a:solidFill>
            <a:miter lim="800000"/>
            <a:headEnd/>
            <a:tailEnd/>
          </a:ln>
        </p:spPr>
      </p:pic>
      <p:pic>
        <p:nvPicPr>
          <p:cNvPr id="19" name="Picture 25" descr="IMG00177-20120201-1502">
            <a:extLst>
              <a:ext uri="{FF2B5EF4-FFF2-40B4-BE49-F238E27FC236}">
                <a16:creationId xmlns:a16="http://schemas.microsoft.com/office/drawing/2014/main" xmlns="" id="{D5E8812F-4748-4DEA-87D5-1CF2B493F13D}"/>
              </a:ext>
            </a:extLst>
          </p:cNvPr>
          <p:cNvPicPr>
            <a:picLocks noChangeAspect="1" noChangeArrowheads="1"/>
          </p:cNvPicPr>
          <p:nvPr/>
        </p:nvPicPr>
        <p:blipFill>
          <a:blip r:embed="rId13" cstate="print"/>
          <a:srcRect/>
          <a:stretch>
            <a:fillRect/>
          </a:stretch>
        </p:blipFill>
        <p:spPr bwMode="auto">
          <a:xfrm>
            <a:off x="5565113" y="2759659"/>
            <a:ext cx="2452143" cy="1511692"/>
          </a:xfrm>
          <a:prstGeom prst="rect">
            <a:avLst/>
          </a:prstGeom>
          <a:noFill/>
          <a:ln w="38100" cmpd="dbl">
            <a:solidFill>
              <a:schemeClr val="tx1"/>
            </a:solidFill>
            <a:miter lim="800000"/>
            <a:headEnd/>
            <a:tailEnd/>
          </a:ln>
        </p:spPr>
      </p:pic>
      <p:sp>
        <p:nvSpPr>
          <p:cNvPr id="20" name="Rectangle 19">
            <a:extLst>
              <a:ext uri="{FF2B5EF4-FFF2-40B4-BE49-F238E27FC236}">
                <a16:creationId xmlns:a16="http://schemas.microsoft.com/office/drawing/2014/main" xmlns="" id="{B61B3446-62CF-4EF8-BC9E-2FEAD9D76F6E}"/>
              </a:ext>
            </a:extLst>
          </p:cNvPr>
          <p:cNvSpPr/>
          <p:nvPr/>
        </p:nvSpPr>
        <p:spPr>
          <a:xfrm>
            <a:off x="5872015" y="1446949"/>
            <a:ext cx="445956" cy="246221"/>
          </a:xfrm>
          <a:prstGeom prst="rect">
            <a:avLst/>
          </a:prstGeom>
        </p:spPr>
        <p:txBody>
          <a:bodyPr wrap="none">
            <a:spAutoFit/>
          </a:bodyPr>
          <a:lstStyle/>
          <a:p>
            <a:r>
              <a:rPr lang="en-GB" sz="1000" dirty="0">
                <a:solidFill>
                  <a:prstClr val="black"/>
                </a:solidFill>
                <a:latin typeface="Arial Narrow" panose="020B0606020202030204" pitchFamily="34" charset="0"/>
              </a:rPr>
              <a:t>Fig. 3</a:t>
            </a:r>
            <a:endParaRPr lang="en-GB" sz="1000" dirty="0">
              <a:latin typeface="Arial Narrow" panose="020B0606020202030204" pitchFamily="34" charset="0"/>
            </a:endParaRPr>
          </a:p>
        </p:txBody>
      </p:sp>
      <p:sp>
        <p:nvSpPr>
          <p:cNvPr id="21" name="Rectangle 20">
            <a:extLst>
              <a:ext uri="{FF2B5EF4-FFF2-40B4-BE49-F238E27FC236}">
                <a16:creationId xmlns:a16="http://schemas.microsoft.com/office/drawing/2014/main" xmlns="" id="{8063E601-E6D3-4D00-BC4B-1C19CD00A253}"/>
              </a:ext>
            </a:extLst>
          </p:cNvPr>
          <p:cNvSpPr/>
          <p:nvPr/>
        </p:nvSpPr>
        <p:spPr>
          <a:xfrm>
            <a:off x="2880449" y="1441393"/>
            <a:ext cx="474810" cy="246221"/>
          </a:xfrm>
          <a:prstGeom prst="rect">
            <a:avLst/>
          </a:prstGeom>
        </p:spPr>
        <p:txBody>
          <a:bodyPr wrap="none">
            <a:spAutoFit/>
          </a:bodyPr>
          <a:lstStyle/>
          <a:p>
            <a:r>
              <a:rPr lang="en-GB" sz="1000" dirty="0">
                <a:solidFill>
                  <a:prstClr val="black"/>
                </a:solidFill>
                <a:latin typeface="Arial Narrow" panose="020B0606020202030204" pitchFamily="34" charset="0"/>
              </a:rPr>
              <a:t>Fig. 2 </a:t>
            </a:r>
            <a:endParaRPr lang="en-GB" dirty="0"/>
          </a:p>
        </p:txBody>
      </p:sp>
      <p:sp>
        <p:nvSpPr>
          <p:cNvPr id="22" name="Rectangle 21">
            <a:extLst>
              <a:ext uri="{FF2B5EF4-FFF2-40B4-BE49-F238E27FC236}">
                <a16:creationId xmlns:a16="http://schemas.microsoft.com/office/drawing/2014/main" xmlns="" id="{42CD3CD0-D01B-4D9F-A045-BE305185CAEB}"/>
              </a:ext>
            </a:extLst>
          </p:cNvPr>
          <p:cNvSpPr/>
          <p:nvPr/>
        </p:nvSpPr>
        <p:spPr>
          <a:xfrm>
            <a:off x="-64872" y="2432592"/>
            <a:ext cx="445956" cy="246221"/>
          </a:xfrm>
          <a:prstGeom prst="rect">
            <a:avLst/>
          </a:prstGeom>
        </p:spPr>
        <p:txBody>
          <a:bodyPr wrap="none">
            <a:spAutoFit/>
          </a:bodyPr>
          <a:lstStyle/>
          <a:p>
            <a:r>
              <a:rPr lang="en-GB" sz="1000" dirty="0">
                <a:solidFill>
                  <a:prstClr val="black"/>
                </a:solidFill>
                <a:latin typeface="Arial Narrow" panose="020B0606020202030204" pitchFamily="34" charset="0"/>
              </a:rPr>
              <a:t>Fig. 1</a:t>
            </a:r>
            <a:endParaRPr lang="en-GB" dirty="0"/>
          </a:p>
        </p:txBody>
      </p:sp>
      <p:sp>
        <p:nvSpPr>
          <p:cNvPr id="24" name="Rectangle 23">
            <a:extLst>
              <a:ext uri="{FF2B5EF4-FFF2-40B4-BE49-F238E27FC236}">
                <a16:creationId xmlns:a16="http://schemas.microsoft.com/office/drawing/2014/main" xmlns="" id="{1EC6756B-31E3-4038-B04F-C234B024F0F2}"/>
              </a:ext>
            </a:extLst>
          </p:cNvPr>
          <p:cNvSpPr/>
          <p:nvPr/>
        </p:nvSpPr>
        <p:spPr>
          <a:xfrm>
            <a:off x="-93726" y="4045772"/>
            <a:ext cx="474810" cy="246221"/>
          </a:xfrm>
          <a:prstGeom prst="rect">
            <a:avLst/>
          </a:prstGeom>
        </p:spPr>
        <p:txBody>
          <a:bodyPr wrap="none">
            <a:spAutoFit/>
          </a:bodyPr>
          <a:lstStyle/>
          <a:p>
            <a:r>
              <a:rPr lang="en-GB" sz="1000" dirty="0">
                <a:solidFill>
                  <a:prstClr val="black"/>
                </a:solidFill>
                <a:latin typeface="Arial Narrow" panose="020B0606020202030204" pitchFamily="34" charset="0"/>
              </a:rPr>
              <a:t>Fig. 4 </a:t>
            </a:r>
            <a:endParaRPr lang="en-GB" dirty="0"/>
          </a:p>
        </p:txBody>
      </p:sp>
      <p:sp>
        <p:nvSpPr>
          <p:cNvPr id="25" name="Rectangle 24">
            <a:extLst>
              <a:ext uri="{FF2B5EF4-FFF2-40B4-BE49-F238E27FC236}">
                <a16:creationId xmlns:a16="http://schemas.microsoft.com/office/drawing/2014/main" xmlns="" id="{A9F1336F-91D1-494C-AC11-2C4BD88B05FC}"/>
              </a:ext>
            </a:extLst>
          </p:cNvPr>
          <p:cNvSpPr/>
          <p:nvPr/>
        </p:nvSpPr>
        <p:spPr>
          <a:xfrm>
            <a:off x="5872015" y="3086424"/>
            <a:ext cx="445956" cy="246221"/>
          </a:xfrm>
          <a:prstGeom prst="rect">
            <a:avLst/>
          </a:prstGeom>
        </p:spPr>
        <p:txBody>
          <a:bodyPr wrap="none">
            <a:spAutoFit/>
          </a:bodyPr>
          <a:lstStyle/>
          <a:p>
            <a:r>
              <a:rPr lang="en-GB" sz="1000" dirty="0">
                <a:solidFill>
                  <a:prstClr val="black"/>
                </a:solidFill>
                <a:latin typeface="Arial Narrow" panose="020B0606020202030204" pitchFamily="34" charset="0"/>
              </a:rPr>
              <a:t>Fig. 6</a:t>
            </a:r>
            <a:endParaRPr lang="en-GB" dirty="0"/>
          </a:p>
        </p:txBody>
      </p:sp>
      <p:sp>
        <p:nvSpPr>
          <p:cNvPr id="27" name="Text Box 9">
            <a:extLst>
              <a:ext uri="{FF2B5EF4-FFF2-40B4-BE49-F238E27FC236}">
                <a16:creationId xmlns:a16="http://schemas.microsoft.com/office/drawing/2014/main" xmlns="" id="{F3761969-D21A-4937-ADD1-72FFF706B097}"/>
              </a:ext>
            </a:extLst>
          </p:cNvPr>
          <p:cNvSpPr txBox="1">
            <a:spLocks noChangeArrowheads="1"/>
          </p:cNvSpPr>
          <p:nvPr/>
        </p:nvSpPr>
        <p:spPr bwMode="white">
          <a:xfrm>
            <a:off x="62063" y="4289807"/>
            <a:ext cx="4679950" cy="307777"/>
          </a:xfrm>
          <a:prstGeom prst="rect">
            <a:avLst/>
          </a:prstGeom>
          <a:noFill/>
          <a:ln w="9525" algn="ctr">
            <a:noFill/>
            <a:miter lim="800000"/>
            <a:headEnd/>
            <a:tailEnd/>
          </a:ln>
          <a:effectLst/>
        </p:spPr>
        <p:txBody>
          <a:bodyPr>
            <a:spAutoFit/>
          </a:bodyPr>
          <a:lstStyle/>
          <a:p>
            <a:pPr defTabSz="914400" fontAlgn="base">
              <a:spcBef>
                <a:spcPct val="50000"/>
              </a:spcBef>
              <a:spcAft>
                <a:spcPct val="0"/>
              </a:spcAft>
            </a:pPr>
            <a:r>
              <a:rPr lang="en-GB" sz="1400" b="1" dirty="0">
                <a:solidFill>
                  <a:srgbClr val="ED1C24"/>
                </a:solidFill>
                <a:latin typeface="Arial Narrow" panose="020B0606020202030204" pitchFamily="34" charset="0"/>
              </a:rPr>
              <a:t>SWP005A - Replacing Sideboards from the ground</a:t>
            </a:r>
          </a:p>
        </p:txBody>
      </p:sp>
      <p:sp>
        <p:nvSpPr>
          <p:cNvPr id="23" name="Text Box 3">
            <a:extLst>
              <a:ext uri="{FF2B5EF4-FFF2-40B4-BE49-F238E27FC236}">
                <a16:creationId xmlns:a16="http://schemas.microsoft.com/office/drawing/2014/main" xmlns="" id="{AFF66472-0EB9-47E6-A9CD-5BB7720C163C}"/>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wrap="square">
            <a:spAutoFit/>
          </a:bodyPr>
          <a:lstStyle/>
          <a:p>
            <a:pPr>
              <a:spcBef>
                <a:spcPct val="50000"/>
              </a:spcBef>
            </a:pPr>
            <a:r>
              <a:rPr lang="en-GB" sz="2200" dirty="0" smtClean="0">
                <a:solidFill>
                  <a:srgbClr val="C00000"/>
                </a:solidFill>
                <a:latin typeface="Arial Narrow" panose="020B0606020202030204" pitchFamily="34" charset="0"/>
              </a:rPr>
              <a:t>Replacing sideboards from the ground</a:t>
            </a:r>
            <a:endParaRPr lang="en-GB" sz="220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15208446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ulling pin">
            <a:extLst>
              <a:ext uri="{FF2B5EF4-FFF2-40B4-BE49-F238E27FC236}">
                <a16:creationId xmlns:a16="http://schemas.microsoft.com/office/drawing/2014/main" xmlns="" id="{814D45B9-BACD-4F29-BDC1-D2DFFB4C03AC}"/>
              </a:ext>
            </a:extLst>
          </p:cNvPr>
          <p:cNvPicPr>
            <a:picLocks noChangeAspect="1" noChangeArrowheads="1"/>
          </p:cNvPicPr>
          <p:nvPr/>
        </p:nvPicPr>
        <p:blipFill>
          <a:blip r:embed="rId3" cstate="print"/>
          <a:srcRect/>
          <a:stretch>
            <a:fillRect/>
          </a:stretch>
        </p:blipFill>
        <p:spPr bwMode="auto">
          <a:xfrm>
            <a:off x="272052" y="947228"/>
            <a:ext cx="2466150" cy="1574605"/>
          </a:xfrm>
          <a:prstGeom prst="rect">
            <a:avLst/>
          </a:prstGeom>
          <a:noFill/>
          <a:ln w="25400">
            <a:solidFill>
              <a:srgbClr val="808080"/>
            </a:solidFill>
            <a:miter lim="800000"/>
            <a:headEnd/>
            <a:tailEnd/>
          </a:ln>
        </p:spPr>
      </p:pic>
      <p:pic>
        <p:nvPicPr>
          <p:cNvPr id="7" name="Picture 3" descr="roth platform 4">
            <a:extLst>
              <a:ext uri="{FF2B5EF4-FFF2-40B4-BE49-F238E27FC236}">
                <a16:creationId xmlns:a16="http://schemas.microsoft.com/office/drawing/2014/main" xmlns="" id="{AF0C4EDD-A092-41C0-A6F0-B68D49A67DAE}"/>
              </a:ext>
            </a:extLst>
          </p:cNvPr>
          <p:cNvPicPr>
            <a:picLocks noChangeAspect="1" noChangeArrowheads="1"/>
          </p:cNvPicPr>
          <p:nvPr/>
        </p:nvPicPr>
        <p:blipFill>
          <a:blip r:embed="rId4" cstate="print"/>
          <a:srcRect/>
          <a:stretch>
            <a:fillRect/>
          </a:stretch>
        </p:blipFill>
        <p:spPr bwMode="auto">
          <a:xfrm>
            <a:off x="3046577" y="947228"/>
            <a:ext cx="2386137" cy="1574604"/>
          </a:xfrm>
          <a:prstGeom prst="rect">
            <a:avLst/>
          </a:prstGeom>
          <a:noFill/>
          <a:ln w="25400">
            <a:solidFill>
              <a:srgbClr val="808080"/>
            </a:solidFill>
            <a:miter lim="800000"/>
            <a:headEnd/>
            <a:tailEnd/>
          </a:ln>
        </p:spPr>
      </p:pic>
      <p:pic>
        <p:nvPicPr>
          <p:cNvPr id="8" name="Picture 4" descr="accessing platform 2">
            <a:extLst>
              <a:ext uri="{FF2B5EF4-FFF2-40B4-BE49-F238E27FC236}">
                <a16:creationId xmlns:a16="http://schemas.microsoft.com/office/drawing/2014/main" xmlns="" id="{8C374739-BDFB-4000-AC1B-3FEB11958085}"/>
              </a:ext>
            </a:extLst>
          </p:cNvPr>
          <p:cNvPicPr>
            <a:picLocks noChangeAspect="1" noChangeArrowheads="1"/>
          </p:cNvPicPr>
          <p:nvPr/>
        </p:nvPicPr>
        <p:blipFill>
          <a:blip r:embed="rId5" cstate="print"/>
          <a:srcRect/>
          <a:stretch>
            <a:fillRect/>
          </a:stretch>
        </p:blipFill>
        <p:spPr bwMode="auto">
          <a:xfrm>
            <a:off x="272052" y="2677409"/>
            <a:ext cx="2466150" cy="1575310"/>
          </a:xfrm>
          <a:prstGeom prst="rect">
            <a:avLst/>
          </a:prstGeom>
          <a:noFill/>
          <a:ln w="25400">
            <a:solidFill>
              <a:srgbClr val="808080"/>
            </a:solidFill>
            <a:miter lim="800000"/>
            <a:headEnd/>
            <a:tailEnd/>
          </a:ln>
        </p:spPr>
      </p:pic>
      <p:pic>
        <p:nvPicPr>
          <p:cNvPr id="9" name="Picture 6" descr="replacing sideboards 2">
            <a:extLst>
              <a:ext uri="{FF2B5EF4-FFF2-40B4-BE49-F238E27FC236}">
                <a16:creationId xmlns:a16="http://schemas.microsoft.com/office/drawing/2014/main" xmlns="" id="{3871CB6D-3A0A-4B24-A2E5-1C1FC4E23F36}"/>
              </a:ext>
            </a:extLst>
          </p:cNvPr>
          <p:cNvPicPr>
            <a:picLocks noChangeAspect="1" noChangeArrowheads="1"/>
          </p:cNvPicPr>
          <p:nvPr/>
        </p:nvPicPr>
        <p:blipFill>
          <a:blip r:embed="rId6" cstate="print"/>
          <a:srcRect/>
          <a:stretch>
            <a:fillRect/>
          </a:stretch>
        </p:blipFill>
        <p:spPr bwMode="auto">
          <a:xfrm>
            <a:off x="3041182" y="2705127"/>
            <a:ext cx="2391531" cy="1547592"/>
          </a:xfrm>
          <a:prstGeom prst="rect">
            <a:avLst/>
          </a:prstGeom>
          <a:noFill/>
          <a:ln w="9525">
            <a:solidFill>
              <a:srgbClr val="808080"/>
            </a:solidFill>
            <a:miter lim="800000"/>
            <a:headEnd/>
            <a:tailEnd/>
          </a:ln>
        </p:spPr>
      </p:pic>
      <p:sp>
        <p:nvSpPr>
          <p:cNvPr id="10" name="Text Box 9">
            <a:extLst>
              <a:ext uri="{FF2B5EF4-FFF2-40B4-BE49-F238E27FC236}">
                <a16:creationId xmlns:a16="http://schemas.microsoft.com/office/drawing/2014/main" xmlns="" id="{9D210397-F3C8-4D68-BFB3-DAAD54F2EEB1}"/>
              </a:ext>
            </a:extLst>
          </p:cNvPr>
          <p:cNvSpPr txBox="1">
            <a:spLocks noChangeArrowheads="1"/>
          </p:cNvSpPr>
          <p:nvPr/>
        </p:nvSpPr>
        <p:spPr bwMode="white">
          <a:xfrm>
            <a:off x="-20602" y="4252717"/>
            <a:ext cx="4679950" cy="276999"/>
          </a:xfrm>
          <a:prstGeom prst="rect">
            <a:avLst/>
          </a:prstGeom>
          <a:noFill/>
          <a:ln w="9525" algn="ctr">
            <a:noFill/>
            <a:miter lim="800000"/>
            <a:headEnd/>
            <a:tailEnd/>
          </a:ln>
          <a:effectLst/>
        </p:spPr>
        <p:txBody>
          <a:bodyPr>
            <a:spAutoFit/>
          </a:bodyPr>
          <a:lstStyle/>
          <a:p>
            <a:pPr defTabSz="914400" fontAlgn="base">
              <a:spcBef>
                <a:spcPct val="50000"/>
              </a:spcBef>
              <a:spcAft>
                <a:spcPct val="0"/>
              </a:spcAft>
            </a:pPr>
            <a:r>
              <a:rPr lang="en-GB" sz="1200" b="1" dirty="0">
                <a:solidFill>
                  <a:srgbClr val="ED1C24"/>
                </a:solidFill>
                <a:latin typeface="Arial Narrow" panose="020B0606020202030204" pitchFamily="34" charset="0"/>
              </a:rPr>
              <a:t>SWP005B - Replacing Sideboards from a Platform/Gantry</a:t>
            </a:r>
          </a:p>
        </p:txBody>
      </p:sp>
      <p:grpSp>
        <p:nvGrpSpPr>
          <p:cNvPr id="11" name="Group 10">
            <a:extLst>
              <a:ext uri="{FF2B5EF4-FFF2-40B4-BE49-F238E27FC236}">
                <a16:creationId xmlns:a16="http://schemas.microsoft.com/office/drawing/2014/main" xmlns="" id="{01AC86AF-AD57-4A02-988E-A9135F10E214}"/>
              </a:ext>
            </a:extLst>
          </p:cNvPr>
          <p:cNvGrpSpPr>
            <a:grpSpLocks/>
          </p:cNvGrpSpPr>
          <p:nvPr/>
        </p:nvGrpSpPr>
        <p:grpSpPr bwMode="auto">
          <a:xfrm>
            <a:off x="3160925" y="4435475"/>
            <a:ext cx="3700463" cy="708025"/>
            <a:chOff x="2000" y="3847"/>
            <a:chExt cx="2331" cy="446"/>
          </a:xfrm>
        </p:grpSpPr>
        <p:pic>
          <p:nvPicPr>
            <p:cNvPr id="12" name="Picture 11" descr="mandatory-high-visability-clothing2">
              <a:extLst>
                <a:ext uri="{FF2B5EF4-FFF2-40B4-BE49-F238E27FC236}">
                  <a16:creationId xmlns:a16="http://schemas.microsoft.com/office/drawing/2014/main" xmlns="" id="{05ED9912-1604-431D-91B6-39B9B1832FE8}"/>
                </a:ext>
              </a:extLst>
            </p:cNvPr>
            <p:cNvPicPr>
              <a:picLocks noChangeAspect="1" noChangeArrowheads="1"/>
            </p:cNvPicPr>
            <p:nvPr/>
          </p:nvPicPr>
          <p:blipFill>
            <a:blip r:embed="rId7" cstate="print"/>
            <a:srcRect/>
            <a:stretch>
              <a:fillRect/>
            </a:stretch>
          </p:blipFill>
          <p:spPr bwMode="auto">
            <a:xfrm>
              <a:off x="2481" y="3847"/>
              <a:ext cx="442" cy="445"/>
            </a:xfrm>
            <a:prstGeom prst="rect">
              <a:avLst/>
            </a:prstGeom>
            <a:noFill/>
          </p:spPr>
        </p:pic>
        <p:pic>
          <p:nvPicPr>
            <p:cNvPr id="13" name="Picture 12" descr="mandatory-gloves-2">
              <a:extLst>
                <a:ext uri="{FF2B5EF4-FFF2-40B4-BE49-F238E27FC236}">
                  <a16:creationId xmlns:a16="http://schemas.microsoft.com/office/drawing/2014/main" xmlns="" id="{65A6DE42-D624-420F-AA72-BCAA230F1145}"/>
                </a:ext>
              </a:extLst>
            </p:cNvPr>
            <p:cNvPicPr>
              <a:picLocks noChangeAspect="1" noChangeArrowheads="1"/>
            </p:cNvPicPr>
            <p:nvPr/>
          </p:nvPicPr>
          <p:blipFill>
            <a:blip r:embed="rId8" cstate="print"/>
            <a:srcRect/>
            <a:stretch>
              <a:fillRect/>
            </a:stretch>
          </p:blipFill>
          <p:spPr bwMode="auto">
            <a:xfrm>
              <a:off x="2971" y="3847"/>
              <a:ext cx="433" cy="444"/>
            </a:xfrm>
            <a:prstGeom prst="rect">
              <a:avLst/>
            </a:prstGeom>
            <a:noFill/>
          </p:spPr>
        </p:pic>
        <p:pic>
          <p:nvPicPr>
            <p:cNvPr id="14" name="Picture 13" descr="mandatory-boots-2">
              <a:extLst>
                <a:ext uri="{FF2B5EF4-FFF2-40B4-BE49-F238E27FC236}">
                  <a16:creationId xmlns:a16="http://schemas.microsoft.com/office/drawing/2014/main" xmlns="" id="{3DEF408A-34E1-4802-B382-C44304DC663B}"/>
                </a:ext>
              </a:extLst>
            </p:cNvPr>
            <p:cNvPicPr>
              <a:picLocks noChangeAspect="1" noChangeArrowheads="1"/>
            </p:cNvPicPr>
            <p:nvPr/>
          </p:nvPicPr>
          <p:blipFill>
            <a:blip r:embed="rId9" cstate="print"/>
            <a:srcRect/>
            <a:stretch>
              <a:fillRect/>
            </a:stretch>
          </p:blipFill>
          <p:spPr bwMode="auto">
            <a:xfrm>
              <a:off x="3424" y="3849"/>
              <a:ext cx="433" cy="444"/>
            </a:xfrm>
            <a:prstGeom prst="rect">
              <a:avLst/>
            </a:prstGeom>
            <a:noFill/>
          </p:spPr>
        </p:pic>
        <p:pic>
          <p:nvPicPr>
            <p:cNvPr id="15" name="Picture 14" descr="mandatory-overalls-2">
              <a:extLst>
                <a:ext uri="{FF2B5EF4-FFF2-40B4-BE49-F238E27FC236}">
                  <a16:creationId xmlns:a16="http://schemas.microsoft.com/office/drawing/2014/main" xmlns="" id="{6E99E275-82ED-4707-A3BA-D0DD32701F09}"/>
                </a:ext>
              </a:extLst>
            </p:cNvPr>
            <p:cNvPicPr>
              <a:picLocks noChangeAspect="1" noChangeArrowheads="1"/>
            </p:cNvPicPr>
            <p:nvPr/>
          </p:nvPicPr>
          <p:blipFill>
            <a:blip r:embed="rId10" cstate="print"/>
            <a:srcRect/>
            <a:stretch>
              <a:fillRect/>
            </a:stretch>
          </p:blipFill>
          <p:spPr bwMode="auto">
            <a:xfrm>
              <a:off x="3887" y="3848"/>
              <a:ext cx="444" cy="445"/>
            </a:xfrm>
            <a:prstGeom prst="rect">
              <a:avLst/>
            </a:prstGeom>
            <a:noFill/>
          </p:spPr>
        </p:pic>
        <p:pic>
          <p:nvPicPr>
            <p:cNvPr id="16" name="Picture 15" descr="mandatory-helmet- chin strap 2">
              <a:extLst>
                <a:ext uri="{FF2B5EF4-FFF2-40B4-BE49-F238E27FC236}">
                  <a16:creationId xmlns:a16="http://schemas.microsoft.com/office/drawing/2014/main" xmlns="" id="{915CC9B5-4DA1-4478-8EA4-FBA164307C38}"/>
                </a:ext>
              </a:extLst>
            </p:cNvPr>
            <p:cNvPicPr>
              <a:picLocks noChangeAspect="1" noChangeArrowheads="1"/>
            </p:cNvPicPr>
            <p:nvPr/>
          </p:nvPicPr>
          <p:blipFill>
            <a:blip r:embed="rId11" cstate="print"/>
            <a:srcRect/>
            <a:stretch>
              <a:fillRect/>
            </a:stretch>
          </p:blipFill>
          <p:spPr bwMode="auto">
            <a:xfrm>
              <a:off x="2000" y="3849"/>
              <a:ext cx="451" cy="444"/>
            </a:xfrm>
            <a:prstGeom prst="rect">
              <a:avLst/>
            </a:prstGeom>
            <a:noFill/>
          </p:spPr>
        </p:pic>
      </p:grpSp>
      <p:sp>
        <p:nvSpPr>
          <p:cNvPr id="17" name="Oval 5">
            <a:extLst>
              <a:ext uri="{FF2B5EF4-FFF2-40B4-BE49-F238E27FC236}">
                <a16:creationId xmlns:a16="http://schemas.microsoft.com/office/drawing/2014/main" xmlns="" id="{1E6A8346-B0AC-4F29-ADCC-927EB9E8D2F8}"/>
              </a:ext>
            </a:extLst>
          </p:cNvPr>
          <p:cNvSpPr>
            <a:spLocks noChangeArrowheads="1"/>
          </p:cNvSpPr>
          <p:nvPr/>
        </p:nvSpPr>
        <p:spPr bwMode="auto">
          <a:xfrm>
            <a:off x="1619966" y="2997546"/>
            <a:ext cx="307975" cy="311150"/>
          </a:xfrm>
          <a:prstGeom prst="ellipse">
            <a:avLst/>
          </a:prstGeom>
          <a:noFill/>
          <a:ln w="31750">
            <a:solidFill>
              <a:srgbClr val="FF0000"/>
            </a:solidFill>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GB" sz="2400">
              <a:solidFill>
                <a:srgbClr val="000000"/>
              </a:solidFill>
              <a:latin typeface="Arial" charset="0"/>
            </a:endParaRPr>
          </a:p>
        </p:txBody>
      </p:sp>
      <p:sp>
        <p:nvSpPr>
          <p:cNvPr id="18" name="Oval 5">
            <a:extLst>
              <a:ext uri="{FF2B5EF4-FFF2-40B4-BE49-F238E27FC236}">
                <a16:creationId xmlns:a16="http://schemas.microsoft.com/office/drawing/2014/main" xmlns="" id="{48575AEB-BEDA-43F8-B298-8CD6D1DBB2FC}"/>
              </a:ext>
            </a:extLst>
          </p:cNvPr>
          <p:cNvSpPr>
            <a:spLocks noChangeArrowheads="1"/>
          </p:cNvSpPr>
          <p:nvPr/>
        </p:nvSpPr>
        <p:spPr bwMode="auto">
          <a:xfrm>
            <a:off x="1311990" y="3264805"/>
            <a:ext cx="307975" cy="311150"/>
          </a:xfrm>
          <a:prstGeom prst="ellipse">
            <a:avLst/>
          </a:prstGeom>
          <a:noFill/>
          <a:ln w="31750">
            <a:solidFill>
              <a:srgbClr val="FF0000"/>
            </a:solidFill>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GB" sz="2400">
              <a:solidFill>
                <a:srgbClr val="000000"/>
              </a:solidFill>
              <a:latin typeface="Arial" charset="0"/>
            </a:endParaRPr>
          </a:p>
        </p:txBody>
      </p:sp>
      <p:sp>
        <p:nvSpPr>
          <p:cNvPr id="19" name="Oval 5">
            <a:extLst>
              <a:ext uri="{FF2B5EF4-FFF2-40B4-BE49-F238E27FC236}">
                <a16:creationId xmlns:a16="http://schemas.microsoft.com/office/drawing/2014/main" xmlns="" id="{B4D949C7-1884-4D93-B7EE-E941A185B147}"/>
              </a:ext>
            </a:extLst>
          </p:cNvPr>
          <p:cNvSpPr>
            <a:spLocks noChangeArrowheads="1"/>
          </p:cNvSpPr>
          <p:nvPr/>
        </p:nvSpPr>
        <p:spPr bwMode="auto">
          <a:xfrm>
            <a:off x="1351139" y="3783972"/>
            <a:ext cx="307975" cy="311150"/>
          </a:xfrm>
          <a:prstGeom prst="ellipse">
            <a:avLst/>
          </a:prstGeom>
          <a:noFill/>
          <a:ln w="31750">
            <a:solidFill>
              <a:srgbClr val="FF0000"/>
            </a:solidFill>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GB" sz="2400">
              <a:solidFill>
                <a:srgbClr val="000000"/>
              </a:solidFill>
              <a:latin typeface="Arial" charset="0"/>
            </a:endParaRPr>
          </a:p>
        </p:txBody>
      </p:sp>
      <p:sp>
        <p:nvSpPr>
          <p:cNvPr id="21" name="Rectangle 20">
            <a:extLst>
              <a:ext uri="{FF2B5EF4-FFF2-40B4-BE49-F238E27FC236}">
                <a16:creationId xmlns:a16="http://schemas.microsoft.com/office/drawing/2014/main" xmlns="" id="{5DD9FE8F-9629-4DC9-A2E2-DE9CC819B7DF}"/>
              </a:ext>
            </a:extLst>
          </p:cNvPr>
          <p:cNvSpPr/>
          <p:nvPr/>
        </p:nvSpPr>
        <p:spPr>
          <a:xfrm>
            <a:off x="4907352" y="1712819"/>
            <a:ext cx="474810" cy="246221"/>
          </a:xfrm>
          <a:prstGeom prst="rect">
            <a:avLst/>
          </a:prstGeom>
        </p:spPr>
        <p:txBody>
          <a:bodyPr wrap="none">
            <a:spAutoFit/>
          </a:bodyPr>
          <a:lstStyle/>
          <a:p>
            <a:r>
              <a:rPr lang="en-GB" sz="1000" dirty="0">
                <a:solidFill>
                  <a:prstClr val="black"/>
                </a:solidFill>
                <a:latin typeface="Arial Narrow" panose="020B0606020202030204" pitchFamily="34" charset="0"/>
              </a:rPr>
              <a:t>Fig. 2 </a:t>
            </a:r>
            <a:endParaRPr lang="en-GB" dirty="0"/>
          </a:p>
        </p:txBody>
      </p:sp>
      <p:sp>
        <p:nvSpPr>
          <p:cNvPr id="23" name="Rectangle 22">
            <a:extLst>
              <a:ext uri="{FF2B5EF4-FFF2-40B4-BE49-F238E27FC236}">
                <a16:creationId xmlns:a16="http://schemas.microsoft.com/office/drawing/2014/main" xmlns="" id="{E8C6C246-387E-4325-BEBD-788489C8D2EE}"/>
              </a:ext>
            </a:extLst>
          </p:cNvPr>
          <p:cNvSpPr/>
          <p:nvPr/>
        </p:nvSpPr>
        <p:spPr>
          <a:xfrm>
            <a:off x="5144757" y="3855964"/>
            <a:ext cx="445956" cy="246221"/>
          </a:xfrm>
          <a:prstGeom prst="rect">
            <a:avLst/>
          </a:prstGeom>
        </p:spPr>
        <p:txBody>
          <a:bodyPr wrap="none">
            <a:spAutoFit/>
          </a:bodyPr>
          <a:lstStyle/>
          <a:p>
            <a:r>
              <a:rPr lang="en-GB" sz="1000" dirty="0">
                <a:solidFill>
                  <a:prstClr val="black"/>
                </a:solidFill>
                <a:latin typeface="Arial Narrow" panose="020B0606020202030204" pitchFamily="34" charset="0"/>
              </a:rPr>
              <a:t>Fig. 4</a:t>
            </a:r>
            <a:endParaRPr lang="en-GB" sz="1000" dirty="0">
              <a:latin typeface="Arial Narrow" panose="020B0606020202030204" pitchFamily="34" charset="0"/>
            </a:endParaRPr>
          </a:p>
        </p:txBody>
      </p:sp>
      <p:sp>
        <p:nvSpPr>
          <p:cNvPr id="24" name="Text Box 3">
            <a:extLst>
              <a:ext uri="{FF2B5EF4-FFF2-40B4-BE49-F238E27FC236}">
                <a16:creationId xmlns:a16="http://schemas.microsoft.com/office/drawing/2014/main" xmlns="" id="{AFF66472-0EB9-47E6-A9CD-5BB7720C163C}"/>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wrap="square">
            <a:spAutoFit/>
          </a:bodyPr>
          <a:lstStyle/>
          <a:p>
            <a:pPr>
              <a:spcBef>
                <a:spcPct val="50000"/>
              </a:spcBef>
            </a:pPr>
            <a:r>
              <a:rPr lang="en-GB" sz="2200" dirty="0" smtClean="0">
                <a:solidFill>
                  <a:srgbClr val="C00000"/>
                </a:solidFill>
                <a:latin typeface="Arial Narrow" panose="020B0606020202030204" pitchFamily="34" charset="0"/>
              </a:rPr>
              <a:t>Replacing sideboards from a gantry</a:t>
            </a:r>
            <a:endParaRPr lang="en-GB" sz="220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41783299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SCN2479">
            <a:extLst>
              <a:ext uri="{FF2B5EF4-FFF2-40B4-BE49-F238E27FC236}">
                <a16:creationId xmlns:a16="http://schemas.microsoft.com/office/drawing/2014/main" xmlns="" id="{EC7C2F44-9024-4DEC-8520-872C9219F9C7}"/>
              </a:ext>
            </a:extLst>
          </p:cNvPr>
          <p:cNvPicPr>
            <a:picLocks noChangeAspect="1" noChangeArrowheads="1"/>
          </p:cNvPicPr>
          <p:nvPr/>
        </p:nvPicPr>
        <p:blipFill>
          <a:blip r:embed="rId3" cstate="print"/>
          <a:srcRect/>
          <a:stretch>
            <a:fillRect/>
          </a:stretch>
        </p:blipFill>
        <p:spPr>
          <a:xfrm>
            <a:off x="2458981" y="100855"/>
            <a:ext cx="1836000" cy="1641894"/>
          </a:xfrm>
          <a:prstGeom prst="rect">
            <a:avLst/>
          </a:prstGeom>
          <a:noFill/>
          <a:ln w="38100" cmpd="dbl">
            <a:solidFill>
              <a:schemeClr val="tx1"/>
            </a:solidFill>
          </a:ln>
        </p:spPr>
      </p:pic>
      <p:pic>
        <p:nvPicPr>
          <p:cNvPr id="7" name="Picture 3" descr="DSCN2478">
            <a:extLst>
              <a:ext uri="{FF2B5EF4-FFF2-40B4-BE49-F238E27FC236}">
                <a16:creationId xmlns:a16="http://schemas.microsoft.com/office/drawing/2014/main" xmlns="" id="{10881110-C17C-4F59-BF76-75AF36336381}"/>
              </a:ext>
            </a:extLst>
          </p:cNvPr>
          <p:cNvPicPr>
            <a:picLocks noChangeAspect="1" noChangeArrowheads="1"/>
          </p:cNvPicPr>
          <p:nvPr/>
        </p:nvPicPr>
        <p:blipFill>
          <a:blip r:embed="rId4" cstate="print"/>
          <a:srcRect/>
          <a:stretch>
            <a:fillRect/>
          </a:stretch>
        </p:blipFill>
        <p:spPr>
          <a:xfrm>
            <a:off x="4644008" y="100855"/>
            <a:ext cx="1836000" cy="1641894"/>
          </a:xfrm>
          <a:prstGeom prst="rect">
            <a:avLst/>
          </a:prstGeom>
          <a:noFill/>
          <a:ln w="38100" cmpd="dbl">
            <a:solidFill>
              <a:schemeClr val="tx1"/>
            </a:solidFill>
          </a:ln>
        </p:spPr>
      </p:pic>
      <p:pic>
        <p:nvPicPr>
          <p:cNvPr id="8" name="Picture 4" descr="DSCN2477">
            <a:extLst>
              <a:ext uri="{FF2B5EF4-FFF2-40B4-BE49-F238E27FC236}">
                <a16:creationId xmlns:a16="http://schemas.microsoft.com/office/drawing/2014/main" xmlns="" id="{66FC5EC9-F344-43E4-A330-BA191FCF9515}"/>
              </a:ext>
            </a:extLst>
          </p:cNvPr>
          <p:cNvPicPr>
            <a:picLocks noChangeAspect="1" noChangeArrowheads="1"/>
          </p:cNvPicPr>
          <p:nvPr/>
        </p:nvPicPr>
        <p:blipFill>
          <a:blip r:embed="rId5" cstate="print"/>
          <a:srcRect/>
          <a:stretch>
            <a:fillRect/>
          </a:stretch>
        </p:blipFill>
        <p:spPr>
          <a:xfrm>
            <a:off x="255564" y="2013281"/>
            <a:ext cx="1833100" cy="1950684"/>
          </a:xfrm>
          <a:prstGeom prst="rect">
            <a:avLst/>
          </a:prstGeom>
          <a:noFill/>
          <a:ln w="38100" cmpd="dbl">
            <a:solidFill>
              <a:schemeClr val="tx1"/>
            </a:solidFill>
          </a:ln>
        </p:spPr>
      </p:pic>
      <p:pic>
        <p:nvPicPr>
          <p:cNvPr id="9" name="Picture 5" descr="DSCN2476">
            <a:extLst>
              <a:ext uri="{FF2B5EF4-FFF2-40B4-BE49-F238E27FC236}">
                <a16:creationId xmlns:a16="http://schemas.microsoft.com/office/drawing/2014/main" xmlns="" id="{8A12657A-2EBB-409F-AD8A-F6F99557B629}"/>
              </a:ext>
            </a:extLst>
          </p:cNvPr>
          <p:cNvPicPr>
            <a:picLocks noChangeAspect="1" noChangeArrowheads="1"/>
          </p:cNvPicPr>
          <p:nvPr/>
        </p:nvPicPr>
        <p:blipFill>
          <a:blip r:embed="rId6" cstate="print"/>
          <a:srcRect/>
          <a:stretch>
            <a:fillRect/>
          </a:stretch>
        </p:blipFill>
        <p:spPr bwMode="auto">
          <a:xfrm>
            <a:off x="2451936" y="2019748"/>
            <a:ext cx="1832400" cy="1944217"/>
          </a:xfrm>
          <a:prstGeom prst="rect">
            <a:avLst/>
          </a:prstGeom>
          <a:noFill/>
          <a:ln w="38100" cmpd="dbl">
            <a:solidFill>
              <a:schemeClr val="tx1"/>
            </a:solidFill>
            <a:miter lim="800000"/>
            <a:headEnd/>
            <a:tailEnd/>
          </a:ln>
        </p:spPr>
      </p:pic>
      <p:pic>
        <p:nvPicPr>
          <p:cNvPr id="10" name="Picture 6" descr="DSCN2475">
            <a:extLst>
              <a:ext uri="{FF2B5EF4-FFF2-40B4-BE49-F238E27FC236}">
                <a16:creationId xmlns:a16="http://schemas.microsoft.com/office/drawing/2014/main" xmlns="" id="{46624968-BB4A-4E82-95AA-1824B707CCB1}"/>
              </a:ext>
            </a:extLst>
          </p:cNvPr>
          <p:cNvPicPr>
            <a:picLocks noChangeAspect="1" noChangeArrowheads="1"/>
          </p:cNvPicPr>
          <p:nvPr/>
        </p:nvPicPr>
        <p:blipFill>
          <a:blip r:embed="rId7" cstate="print"/>
          <a:srcRect/>
          <a:stretch>
            <a:fillRect/>
          </a:stretch>
        </p:blipFill>
        <p:spPr bwMode="auto">
          <a:xfrm>
            <a:off x="6732240" y="2024845"/>
            <a:ext cx="1872208" cy="1944216"/>
          </a:xfrm>
          <a:prstGeom prst="rect">
            <a:avLst/>
          </a:prstGeom>
          <a:noFill/>
          <a:ln w="38100" cmpd="dbl">
            <a:solidFill>
              <a:schemeClr val="tx1"/>
            </a:solidFill>
            <a:miter lim="800000"/>
            <a:headEnd/>
            <a:tailEnd/>
          </a:ln>
        </p:spPr>
      </p:pic>
      <p:pic>
        <p:nvPicPr>
          <p:cNvPr id="11" name="Picture 7" descr="DSCN2481">
            <a:extLst>
              <a:ext uri="{FF2B5EF4-FFF2-40B4-BE49-F238E27FC236}">
                <a16:creationId xmlns:a16="http://schemas.microsoft.com/office/drawing/2014/main" xmlns="" id="{C71EDFFF-4F71-4309-B688-43E356D16FA0}"/>
              </a:ext>
            </a:extLst>
          </p:cNvPr>
          <p:cNvPicPr>
            <a:picLocks noChangeAspect="1" noChangeArrowheads="1"/>
          </p:cNvPicPr>
          <p:nvPr/>
        </p:nvPicPr>
        <p:blipFill>
          <a:blip r:embed="rId8" cstate="print"/>
          <a:srcRect/>
          <a:stretch>
            <a:fillRect/>
          </a:stretch>
        </p:blipFill>
        <p:spPr bwMode="auto">
          <a:xfrm>
            <a:off x="4647608" y="2043379"/>
            <a:ext cx="1832400" cy="1930779"/>
          </a:xfrm>
          <a:prstGeom prst="rect">
            <a:avLst/>
          </a:prstGeom>
          <a:noFill/>
          <a:ln w="38100" cmpd="dbl">
            <a:solidFill>
              <a:schemeClr val="tx1"/>
            </a:solidFill>
            <a:miter lim="800000"/>
            <a:headEnd/>
            <a:tailEnd/>
          </a:ln>
        </p:spPr>
      </p:pic>
      <p:sp>
        <p:nvSpPr>
          <p:cNvPr id="12" name="Text Box 10">
            <a:extLst>
              <a:ext uri="{FF2B5EF4-FFF2-40B4-BE49-F238E27FC236}">
                <a16:creationId xmlns:a16="http://schemas.microsoft.com/office/drawing/2014/main" xmlns="" id="{38586E2E-7FD0-414C-B18C-D6F67D8A46FF}"/>
              </a:ext>
            </a:extLst>
          </p:cNvPr>
          <p:cNvSpPr txBox="1">
            <a:spLocks noChangeArrowheads="1"/>
          </p:cNvSpPr>
          <p:nvPr/>
        </p:nvSpPr>
        <p:spPr bwMode="white">
          <a:xfrm>
            <a:off x="118931" y="4226935"/>
            <a:ext cx="3244386" cy="276999"/>
          </a:xfrm>
          <a:prstGeom prst="rect">
            <a:avLst/>
          </a:prstGeom>
          <a:noFill/>
          <a:ln w="9525" algn="ctr">
            <a:noFill/>
            <a:miter lim="800000"/>
            <a:headEnd/>
            <a:tailEnd/>
          </a:ln>
          <a:effectLst/>
        </p:spPr>
        <p:txBody>
          <a:bodyPr wrap="square">
            <a:spAutoFit/>
          </a:bodyPr>
          <a:lstStyle/>
          <a:p>
            <a:pPr algn="l">
              <a:spcBef>
                <a:spcPct val="50000"/>
              </a:spcBef>
            </a:pPr>
            <a:r>
              <a:rPr lang="en-GB" sz="1200" b="1" dirty="0">
                <a:solidFill>
                  <a:srgbClr val="ED1C24"/>
                </a:solidFill>
                <a:latin typeface="Arial Narrow" panose="020B0606020202030204" pitchFamily="34" charset="0"/>
              </a:rPr>
              <a:t>SWP007 - Removing and Replacing Sideposts</a:t>
            </a:r>
          </a:p>
        </p:txBody>
      </p:sp>
      <p:pic>
        <p:nvPicPr>
          <p:cNvPr id="13" name="Picture 11" descr="100_1465">
            <a:extLst>
              <a:ext uri="{FF2B5EF4-FFF2-40B4-BE49-F238E27FC236}">
                <a16:creationId xmlns:a16="http://schemas.microsoft.com/office/drawing/2014/main" xmlns="" id="{1AD7F093-8473-4262-8062-E13BCEC5C962}"/>
              </a:ext>
            </a:extLst>
          </p:cNvPr>
          <p:cNvPicPr>
            <a:picLocks noGrp="1" noChangeAspect="1" noChangeArrowheads="1"/>
          </p:cNvPicPr>
          <p:nvPr>
            <p:ph sz="quarter" idx="1"/>
          </p:nvPr>
        </p:nvPicPr>
        <p:blipFill>
          <a:blip r:embed="rId9" cstate="print"/>
          <a:srcRect/>
          <a:stretch>
            <a:fillRect/>
          </a:stretch>
        </p:blipFill>
        <p:spPr>
          <a:xfrm>
            <a:off x="6732240" y="97364"/>
            <a:ext cx="1873002" cy="1645385"/>
          </a:xfrm>
          <a:noFill/>
          <a:ln w="38100" cap="flat" cmpd="dbl" algn="ctr">
            <a:solidFill>
              <a:schemeClr val="tx1"/>
            </a:solidFill>
          </a:ln>
        </p:spPr>
      </p:pic>
      <p:pic>
        <p:nvPicPr>
          <p:cNvPr id="14" name="Picture 12">
            <a:extLst>
              <a:ext uri="{FF2B5EF4-FFF2-40B4-BE49-F238E27FC236}">
                <a16:creationId xmlns:a16="http://schemas.microsoft.com/office/drawing/2014/main" xmlns="" id="{83ADBBB7-187F-4A95-8C77-2ABD6282DEAC}"/>
              </a:ext>
            </a:extLst>
          </p:cNvPr>
          <p:cNvPicPr>
            <a:picLocks noChangeAspect="1" noChangeArrowheads="1"/>
          </p:cNvPicPr>
          <p:nvPr/>
        </p:nvPicPr>
        <p:blipFill>
          <a:blip r:embed="rId10" cstate="print"/>
          <a:srcRect/>
          <a:stretch>
            <a:fillRect/>
          </a:stretch>
        </p:blipFill>
        <p:spPr bwMode="auto">
          <a:xfrm>
            <a:off x="263075" y="100855"/>
            <a:ext cx="1835621" cy="1641894"/>
          </a:xfrm>
          <a:prstGeom prst="rect">
            <a:avLst/>
          </a:prstGeom>
          <a:noFill/>
          <a:ln w="38100" cmpd="dbl">
            <a:solidFill>
              <a:schemeClr val="tx1"/>
            </a:solidFill>
            <a:miter lim="800000"/>
          </a:ln>
        </p:spPr>
      </p:pic>
      <p:grpSp>
        <p:nvGrpSpPr>
          <p:cNvPr id="15" name="Group 13">
            <a:extLst>
              <a:ext uri="{FF2B5EF4-FFF2-40B4-BE49-F238E27FC236}">
                <a16:creationId xmlns:a16="http://schemas.microsoft.com/office/drawing/2014/main" xmlns="" id="{DF80DFD9-7CDA-4C3F-BCB7-97C9122AD616}"/>
              </a:ext>
            </a:extLst>
          </p:cNvPr>
          <p:cNvGrpSpPr>
            <a:grpSpLocks/>
          </p:cNvGrpSpPr>
          <p:nvPr/>
        </p:nvGrpSpPr>
        <p:grpSpPr bwMode="auto">
          <a:xfrm>
            <a:off x="3031777" y="4365434"/>
            <a:ext cx="3700463" cy="708025"/>
            <a:chOff x="2000" y="3847"/>
            <a:chExt cx="2331" cy="446"/>
          </a:xfrm>
        </p:grpSpPr>
        <p:pic>
          <p:nvPicPr>
            <p:cNvPr id="16" name="Picture 14" descr="mandatory-high-visability-clothing2">
              <a:extLst>
                <a:ext uri="{FF2B5EF4-FFF2-40B4-BE49-F238E27FC236}">
                  <a16:creationId xmlns:a16="http://schemas.microsoft.com/office/drawing/2014/main" xmlns="" id="{37392292-148D-4CAA-9ACC-36498CEBD8C7}"/>
                </a:ext>
              </a:extLst>
            </p:cNvPr>
            <p:cNvPicPr>
              <a:picLocks noChangeAspect="1" noChangeArrowheads="1"/>
            </p:cNvPicPr>
            <p:nvPr/>
          </p:nvPicPr>
          <p:blipFill>
            <a:blip r:embed="rId11" cstate="print"/>
            <a:srcRect/>
            <a:stretch>
              <a:fillRect/>
            </a:stretch>
          </p:blipFill>
          <p:spPr bwMode="auto">
            <a:xfrm>
              <a:off x="2481" y="3847"/>
              <a:ext cx="442" cy="445"/>
            </a:xfrm>
            <a:prstGeom prst="rect">
              <a:avLst/>
            </a:prstGeom>
            <a:noFill/>
          </p:spPr>
        </p:pic>
        <p:pic>
          <p:nvPicPr>
            <p:cNvPr id="17" name="Picture 15" descr="mandatory-gloves-2">
              <a:extLst>
                <a:ext uri="{FF2B5EF4-FFF2-40B4-BE49-F238E27FC236}">
                  <a16:creationId xmlns:a16="http://schemas.microsoft.com/office/drawing/2014/main" xmlns="" id="{7239D7FF-4C3A-467E-A369-DFED07CA9AA9}"/>
                </a:ext>
              </a:extLst>
            </p:cNvPr>
            <p:cNvPicPr>
              <a:picLocks noChangeAspect="1" noChangeArrowheads="1"/>
            </p:cNvPicPr>
            <p:nvPr/>
          </p:nvPicPr>
          <p:blipFill>
            <a:blip r:embed="rId12" cstate="print"/>
            <a:srcRect/>
            <a:stretch>
              <a:fillRect/>
            </a:stretch>
          </p:blipFill>
          <p:spPr bwMode="auto">
            <a:xfrm>
              <a:off x="2971" y="3847"/>
              <a:ext cx="433" cy="444"/>
            </a:xfrm>
            <a:prstGeom prst="rect">
              <a:avLst/>
            </a:prstGeom>
            <a:noFill/>
          </p:spPr>
        </p:pic>
        <p:pic>
          <p:nvPicPr>
            <p:cNvPr id="18" name="Picture 16" descr="mandatory-boots-2">
              <a:extLst>
                <a:ext uri="{FF2B5EF4-FFF2-40B4-BE49-F238E27FC236}">
                  <a16:creationId xmlns:a16="http://schemas.microsoft.com/office/drawing/2014/main" xmlns="" id="{3FCAE4A9-936B-4D96-955F-12DB1FA92C12}"/>
                </a:ext>
              </a:extLst>
            </p:cNvPr>
            <p:cNvPicPr>
              <a:picLocks noChangeAspect="1" noChangeArrowheads="1"/>
            </p:cNvPicPr>
            <p:nvPr/>
          </p:nvPicPr>
          <p:blipFill>
            <a:blip r:embed="rId13" cstate="print"/>
            <a:srcRect/>
            <a:stretch>
              <a:fillRect/>
            </a:stretch>
          </p:blipFill>
          <p:spPr bwMode="auto">
            <a:xfrm>
              <a:off x="3424" y="3849"/>
              <a:ext cx="433" cy="444"/>
            </a:xfrm>
            <a:prstGeom prst="rect">
              <a:avLst/>
            </a:prstGeom>
            <a:noFill/>
          </p:spPr>
        </p:pic>
        <p:pic>
          <p:nvPicPr>
            <p:cNvPr id="19" name="Picture 17" descr="mandatory-overalls-2">
              <a:extLst>
                <a:ext uri="{FF2B5EF4-FFF2-40B4-BE49-F238E27FC236}">
                  <a16:creationId xmlns:a16="http://schemas.microsoft.com/office/drawing/2014/main" xmlns="" id="{6E2B17DC-0B1A-42E2-8D5F-2E46620AFD60}"/>
                </a:ext>
              </a:extLst>
            </p:cNvPr>
            <p:cNvPicPr>
              <a:picLocks noChangeAspect="1" noChangeArrowheads="1"/>
            </p:cNvPicPr>
            <p:nvPr/>
          </p:nvPicPr>
          <p:blipFill>
            <a:blip r:embed="rId14" cstate="print"/>
            <a:srcRect/>
            <a:stretch>
              <a:fillRect/>
            </a:stretch>
          </p:blipFill>
          <p:spPr bwMode="auto">
            <a:xfrm>
              <a:off x="3887" y="3848"/>
              <a:ext cx="444" cy="445"/>
            </a:xfrm>
            <a:prstGeom prst="rect">
              <a:avLst/>
            </a:prstGeom>
            <a:noFill/>
          </p:spPr>
        </p:pic>
        <p:pic>
          <p:nvPicPr>
            <p:cNvPr id="20" name="Picture 18" descr="mandatory-helmet- chin strap 2">
              <a:extLst>
                <a:ext uri="{FF2B5EF4-FFF2-40B4-BE49-F238E27FC236}">
                  <a16:creationId xmlns:a16="http://schemas.microsoft.com/office/drawing/2014/main" xmlns="" id="{5B7978F1-DBB1-4EF4-9516-C7EF60774F1F}"/>
                </a:ext>
              </a:extLst>
            </p:cNvPr>
            <p:cNvPicPr>
              <a:picLocks noChangeAspect="1" noChangeArrowheads="1"/>
            </p:cNvPicPr>
            <p:nvPr/>
          </p:nvPicPr>
          <p:blipFill>
            <a:blip r:embed="rId15" cstate="print"/>
            <a:srcRect/>
            <a:stretch>
              <a:fillRect/>
            </a:stretch>
          </p:blipFill>
          <p:spPr bwMode="auto">
            <a:xfrm>
              <a:off x="2000" y="3849"/>
              <a:ext cx="451" cy="444"/>
            </a:xfrm>
            <a:prstGeom prst="rect">
              <a:avLst/>
            </a:prstGeom>
            <a:noFill/>
          </p:spPr>
        </p:pic>
      </p:grpSp>
      <p:sp>
        <p:nvSpPr>
          <p:cNvPr id="21" name="Oval 19">
            <a:extLst>
              <a:ext uri="{FF2B5EF4-FFF2-40B4-BE49-F238E27FC236}">
                <a16:creationId xmlns:a16="http://schemas.microsoft.com/office/drawing/2014/main" xmlns="" id="{CFE82FCA-A333-4D91-8D86-405318916851}"/>
              </a:ext>
            </a:extLst>
          </p:cNvPr>
          <p:cNvSpPr>
            <a:spLocks noChangeArrowheads="1"/>
          </p:cNvSpPr>
          <p:nvPr/>
        </p:nvSpPr>
        <p:spPr bwMode="auto">
          <a:xfrm>
            <a:off x="434644" y="670344"/>
            <a:ext cx="1482143" cy="906716"/>
          </a:xfrm>
          <a:prstGeom prst="ellipse">
            <a:avLst/>
          </a:prstGeom>
          <a:noFill/>
          <a:ln w="38100">
            <a:solidFill>
              <a:srgbClr val="FF0000"/>
            </a:solidFill>
            <a:round/>
            <a:headEnd/>
            <a:tailEnd/>
          </a:ln>
          <a:effectLst/>
        </p:spPr>
        <p:txBody>
          <a:bodyPr wrap="none" anchor="ctr"/>
          <a:lstStyle/>
          <a:p>
            <a:endParaRPr lang="en-GB"/>
          </a:p>
        </p:txBody>
      </p:sp>
      <p:sp>
        <p:nvSpPr>
          <p:cNvPr id="22" name="Text Box 8">
            <a:extLst>
              <a:ext uri="{FF2B5EF4-FFF2-40B4-BE49-F238E27FC236}">
                <a16:creationId xmlns:a16="http://schemas.microsoft.com/office/drawing/2014/main" xmlns="" id="{0E929651-C9C8-43D7-BB72-809499B27853}"/>
              </a:ext>
            </a:extLst>
          </p:cNvPr>
          <p:cNvSpPr txBox="1">
            <a:spLocks noChangeArrowheads="1"/>
          </p:cNvSpPr>
          <p:nvPr/>
        </p:nvSpPr>
        <p:spPr bwMode="white">
          <a:xfrm>
            <a:off x="-339041" y="1742749"/>
            <a:ext cx="8640762" cy="276999"/>
          </a:xfrm>
          <a:prstGeom prst="rect">
            <a:avLst/>
          </a:prstGeom>
          <a:noFill/>
          <a:ln w="9525" algn="ctr">
            <a:noFill/>
            <a:miter lim="800000"/>
            <a:headEnd/>
            <a:tailEnd/>
          </a:ln>
          <a:effectLst/>
        </p:spPr>
        <p:txBody>
          <a:bodyPr wrap="square">
            <a:spAutoFit/>
          </a:bodyPr>
          <a:lstStyle/>
          <a:p>
            <a:pPr defTabSz="914400" fontAlgn="base">
              <a:spcBef>
                <a:spcPct val="50000"/>
              </a:spcBef>
              <a:spcAft>
                <a:spcPct val="0"/>
              </a:spcAft>
            </a:pPr>
            <a:r>
              <a:rPr lang="en-GB" sz="1200" dirty="0">
                <a:solidFill>
                  <a:srgbClr val="000000"/>
                </a:solidFill>
                <a:latin typeface="Arial" charset="0"/>
              </a:rPr>
              <a:t>           </a:t>
            </a:r>
            <a:r>
              <a:rPr lang="en-GB" sz="1000" dirty="0">
                <a:solidFill>
                  <a:srgbClr val="000000"/>
                </a:solidFill>
                <a:latin typeface="Arial Narrow" panose="020B0606020202030204" pitchFamily="34" charset="0"/>
              </a:rPr>
              <a:t>Fig. 1		                             Fig. 2 	                                          Fig. 3                                                                Fig. 4	</a:t>
            </a:r>
            <a:r>
              <a:rPr lang="en-GB" sz="1200" dirty="0">
                <a:solidFill>
                  <a:srgbClr val="000000"/>
                </a:solidFill>
                <a:latin typeface="Arial" charset="0"/>
              </a:rPr>
              <a:t>	   </a:t>
            </a:r>
          </a:p>
        </p:txBody>
      </p:sp>
      <p:sp>
        <p:nvSpPr>
          <p:cNvPr id="23" name="Text Box 9">
            <a:extLst>
              <a:ext uri="{FF2B5EF4-FFF2-40B4-BE49-F238E27FC236}">
                <a16:creationId xmlns:a16="http://schemas.microsoft.com/office/drawing/2014/main" xmlns="" id="{AAE7B6E9-2F5E-4D8C-9D11-5ED6D0A77F95}"/>
              </a:ext>
            </a:extLst>
          </p:cNvPr>
          <p:cNvSpPr txBox="1">
            <a:spLocks noChangeArrowheads="1"/>
          </p:cNvSpPr>
          <p:nvPr/>
        </p:nvSpPr>
        <p:spPr bwMode="white">
          <a:xfrm>
            <a:off x="-255389" y="3974158"/>
            <a:ext cx="8640762" cy="276999"/>
          </a:xfrm>
          <a:prstGeom prst="rect">
            <a:avLst/>
          </a:prstGeom>
          <a:noFill/>
          <a:ln w="9525" algn="ctr">
            <a:noFill/>
            <a:miter lim="800000"/>
            <a:headEnd/>
            <a:tailEnd/>
          </a:ln>
          <a:effectLst/>
        </p:spPr>
        <p:txBody>
          <a:bodyPr>
            <a:spAutoFit/>
          </a:bodyPr>
          <a:lstStyle/>
          <a:p>
            <a:pPr defTabSz="914400" fontAlgn="base">
              <a:spcBef>
                <a:spcPct val="50000"/>
              </a:spcBef>
              <a:spcAft>
                <a:spcPct val="0"/>
              </a:spcAft>
            </a:pPr>
            <a:r>
              <a:rPr lang="en-GB" sz="1200" dirty="0">
                <a:solidFill>
                  <a:srgbClr val="000000"/>
                </a:solidFill>
                <a:latin typeface="Arial" charset="0"/>
              </a:rPr>
              <a:t>         </a:t>
            </a:r>
            <a:r>
              <a:rPr lang="en-GB" sz="1000" dirty="0">
                <a:solidFill>
                  <a:srgbClr val="000000"/>
                </a:solidFill>
                <a:latin typeface="Arial Narrow" panose="020B0606020202030204" pitchFamily="34" charset="0"/>
              </a:rPr>
              <a:t>Fig. 5                                                                    Fig. 6                                                                    Fig. 7		                Fig. 8</a:t>
            </a:r>
          </a:p>
        </p:txBody>
      </p:sp>
    </p:spTree>
    <p:extLst>
      <p:ext uri="{BB962C8B-B14F-4D97-AF65-F5344CB8AC3E}">
        <p14:creationId xmlns:p14="http://schemas.microsoft.com/office/powerpoint/2010/main" val="167684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POFM Powerpoint P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12" id="{F417BFA1-6246-E044-B146-FE9D3E763786}" vid="{7E78F0B3-5931-4849-82DC-6FF2064029B2}"/>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POFM Powerpoint Pro</Template>
  <TotalTime>3521</TotalTime>
  <Words>1056</Words>
  <Application>Microsoft Office PowerPoint</Application>
  <PresentationFormat>On-screen Show (16:9)</PresentationFormat>
  <Paragraphs>93</Paragraphs>
  <Slides>17</Slides>
  <Notes>5</Notes>
  <HiddenSlides>0</HiddenSlides>
  <MMClips>2</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POFM Powerpoint Pro</vt:lpstr>
      <vt:lpstr>Tractor and Trailer Operations  </vt:lpstr>
      <vt:lpstr>Coupling</vt:lpstr>
      <vt:lpstr>Uncoupling</vt:lpstr>
      <vt:lpstr>Opening and Closing side curtain</vt:lpstr>
      <vt:lpstr>Opening and Closing side curtain</vt:lpstr>
      <vt:lpstr>Removing sideboards</vt:lpstr>
      <vt:lpstr>Replacing sideboards from the ground</vt:lpstr>
      <vt:lpstr>Replacing sideboards from a gantry</vt:lpstr>
      <vt:lpstr>PowerPoint Presentation</vt:lpstr>
      <vt:lpstr>Removing and replacing side posts</vt:lpstr>
      <vt:lpstr>PowerPoint Presentation</vt:lpstr>
      <vt:lpstr>PowerPoint Presentation</vt:lpstr>
      <vt:lpstr>PowerPoint Presentation</vt:lpstr>
      <vt:lpstr>Removing Stanchion posts from stanchion holder</vt:lpstr>
      <vt:lpstr>PowerPoint Presentation</vt:lpstr>
      <vt:lpstr>Quiz</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Klinkenberg, Mira</dc:creator>
  <cp:lastModifiedBy>Reynolds, Claire</cp:lastModifiedBy>
  <cp:revision>230</cp:revision>
  <dcterms:created xsi:type="dcterms:W3CDTF">2017-01-06T08:26:31Z</dcterms:created>
  <dcterms:modified xsi:type="dcterms:W3CDTF">2019-07-04T15:32:13Z</dcterms:modified>
</cp:coreProperties>
</file>