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8" r:id="rId2"/>
    <p:sldId id="386" r:id="rId3"/>
    <p:sldId id="387" r:id="rId4"/>
    <p:sldId id="388" r:id="rId5"/>
    <p:sldId id="389" r:id="rId6"/>
    <p:sldId id="390" r:id="rId7"/>
    <p:sldId id="391" r:id="rId8"/>
    <p:sldId id="290" r:id="rId9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y6eNlbi+ag9LEraq0tTfXw==" hashData="tfrToMNT7hhe8J1vjk0Xd1ZaecE="/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ls, Beata" initials="WB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11A"/>
    <a:srgbClr val="BC2B2D"/>
    <a:srgbClr val="BD262A"/>
    <a:srgbClr val="BD2126"/>
    <a:srgbClr val="C01421"/>
    <a:srgbClr val="C51321"/>
    <a:srgbClr val="CB1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5" autoAdjust="0"/>
    <p:restoredTop sz="95073" autoAdjust="0"/>
  </p:normalViewPr>
  <p:slideViewPr>
    <p:cSldViewPr snapToGrid="0" snapToObjects="1">
      <p:cViewPr varScale="1">
        <p:scale>
          <a:sx n="88" d="100"/>
          <a:sy n="88" d="100"/>
        </p:scale>
        <p:origin x="-678" y="-102"/>
      </p:cViewPr>
      <p:guideLst>
        <p:guide orient="horz" pos="1620"/>
        <p:guide pos="288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7" d="100"/>
          <a:sy n="137" d="100"/>
        </p:scale>
        <p:origin x="54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ADE46-8FD0-B843-A0F6-40114F2B09A7}" type="datetimeFigureOut">
              <a:rPr lang="nl-NL" smtClean="0"/>
              <a:t>4-7-2019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54094-3E52-4C49-87C5-A008A8CB619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81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5404" y="2288909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75404" y="2786592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407970" y="451363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4-7-2019</a:t>
            </a:fld>
            <a:endParaRPr lang="nl-NL" dirty="0"/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44" y="-492944"/>
            <a:ext cx="6580687" cy="65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5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ong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0355" y="2664618"/>
            <a:ext cx="6400800" cy="497682"/>
          </a:xfrm>
        </p:spPr>
        <p:txBody>
          <a:bodyPr anchor="t">
            <a:normAutofit/>
          </a:bodyPr>
          <a:lstStyle>
            <a:lvl1pPr algn="l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70355" y="3162301"/>
            <a:ext cx="6400800" cy="793750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5" y="423938"/>
            <a:ext cx="2408858" cy="876932"/>
          </a:xfrm>
          <a:prstGeom prst="rect">
            <a:avLst/>
          </a:prstGeom>
        </p:spPr>
      </p:pic>
      <p:sp>
        <p:nvSpPr>
          <p:cNvPr id="1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486171" y="4431085"/>
            <a:ext cx="1204361" cy="273844"/>
          </a:xfrm>
          <a:prstGeom prst="rect">
            <a:avLst/>
          </a:prstGeom>
        </p:spPr>
        <p:txBody>
          <a:bodyPr/>
          <a:lstStyle>
            <a:lvl1pPr algn="r">
              <a:defRPr b="0">
                <a:solidFill>
                  <a:schemeClr val="bg1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01536E1F-E445-5548-A5F1-7DB8C22DC46F}" type="datetimeFigureOut">
              <a:rPr lang="nl-NL" smtClean="0"/>
              <a:pPr/>
              <a:t>4-7-2019</a:t>
            </a:fld>
            <a:endParaRPr lang="nl-NL" dirty="0"/>
          </a:p>
        </p:txBody>
      </p:sp>
      <p:pic>
        <p:nvPicPr>
          <p:cNvPr id="15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5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16" y="-2133449"/>
            <a:ext cx="5247116" cy="52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16963" y="2194718"/>
            <a:ext cx="6400800" cy="497682"/>
          </a:xfrm>
        </p:spPr>
        <p:txBody>
          <a:bodyPr anchor="t">
            <a:normAutofit/>
          </a:bodyPr>
          <a:lstStyle>
            <a:lvl1pPr algn="r">
              <a:defRPr sz="2400" b="1">
                <a:solidFill>
                  <a:srgbClr val="C4111A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2416963" y="2692401"/>
            <a:ext cx="6400800" cy="793750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 </a:t>
            </a:r>
          </a:p>
        </p:txBody>
      </p:sp>
      <p:pic>
        <p:nvPicPr>
          <p:cNvPr id="8" name="Afbeelding 7" descr="P&amp;o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05" y="423938"/>
            <a:ext cx="2408858" cy="876932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4" y="4369574"/>
            <a:ext cx="2245059" cy="56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727" y="-1744830"/>
            <a:ext cx="6320000" cy="6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Obje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29" descr="gradi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10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934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00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81101"/>
            <a:ext cx="4040188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97817"/>
            <a:ext cx="4040188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81101"/>
            <a:ext cx="4041775" cy="508000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97817"/>
            <a:ext cx="4041775" cy="24491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pic>
        <p:nvPicPr>
          <p:cNvPr id="13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20" name="Afbeelding 29" descr="gradient.png">
            <a:extLst>
              <a:ext uri="{FF2B5EF4-FFF2-40B4-BE49-F238E27FC236}">
                <a16:creationId xmlns:a16="http://schemas.microsoft.com/office/drawing/2014/main" xmlns="" id="{A7E0ED95-47F9-364A-9E56-55837EA89D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1" name="Afbeelding 25" descr="P&amp;o logo.png">
            <a:extLst>
              <a:ext uri="{FF2B5EF4-FFF2-40B4-BE49-F238E27FC236}">
                <a16:creationId xmlns:a16="http://schemas.microsoft.com/office/drawing/2014/main" xmlns="" id="{20496FD2-821D-D24C-82FE-8170E52A3A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2" name="Afbeelding 8" descr="The_Sense_png.png">
            <a:extLst>
              <a:ext uri="{FF2B5EF4-FFF2-40B4-BE49-F238E27FC236}">
                <a16:creationId xmlns:a16="http://schemas.microsoft.com/office/drawing/2014/main" xmlns="" id="{3412A077-FC5D-9C40-9A89-C7A16F597D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xmlns="" id="{FB9D9214-B3FA-7F49-899E-AC8B1C1EA0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8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87750" y="1158877"/>
            <a:ext cx="5099050" cy="31210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158877"/>
            <a:ext cx="3008313" cy="31210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idx="13"/>
          </p:nvPr>
        </p:nvSpPr>
        <p:spPr>
          <a:xfrm>
            <a:off x="1767886" y="692032"/>
            <a:ext cx="6918914" cy="384294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:a16="http://schemas.microsoft.com/office/drawing/2014/main" xmlns="" id="{6549384A-A0B7-D84D-81B4-B8E8CF797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:a16="http://schemas.microsoft.com/office/drawing/2014/main" xmlns="" id="{FD7CDEB9-46EE-AC4D-A58A-08683F823A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:a16="http://schemas.microsoft.com/office/drawing/2014/main" xmlns="" id="{D50C450B-816D-EE4C-97F7-0AC264E2E5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xmlns="" id="{9AE87A17-F506-C64B-80C7-54785C94F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8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Vertical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77932" y="304800"/>
            <a:ext cx="6381718" cy="4571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3534" y="384656"/>
            <a:ext cx="1379252" cy="919502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 rot="5400000">
            <a:off x="7032801" y="2311732"/>
            <a:ext cx="2606168" cy="1050771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2" name="Afbeelding 25" descr="P&amp;o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026" y="4110051"/>
            <a:ext cx="1260262" cy="458792"/>
          </a:xfrm>
          <a:prstGeom prst="rect">
            <a:avLst/>
          </a:prstGeom>
        </p:spPr>
      </p:pic>
      <p:pic>
        <p:nvPicPr>
          <p:cNvPr id="13" name="Afbeelding 8" descr="The_Sense_p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465" y="940462"/>
            <a:ext cx="1695806" cy="4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1652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620" userDrawn="1">
          <p15:clr>
            <a:srgbClr val="FBAE40"/>
          </p15:clr>
        </p15:guide>
        <p15:guide id="2" pos="2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9" descr="wit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3" y="-24714"/>
            <a:ext cx="2637675" cy="1758450"/>
          </a:xfrm>
          <a:prstGeom prst="rect">
            <a:avLst/>
          </a:prstGeom>
        </p:spPr>
      </p:pic>
      <p:pic>
        <p:nvPicPr>
          <p:cNvPr id="11" name="Afbeelding 4" descr="2kubussen_e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69" y="81494"/>
            <a:ext cx="3563243" cy="2375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C5BE89-E4B0-584A-8547-39C6582022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5621" y="4495894"/>
            <a:ext cx="1897449" cy="4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ee objec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97725"/>
            <a:ext cx="4038600" cy="25717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1" name="Afbeelding 5" descr="2kubussen_cont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4" y="193433"/>
            <a:ext cx="1379252" cy="919502"/>
          </a:xfrm>
          <a:prstGeom prst="rect">
            <a:avLst/>
          </a:prstGeom>
        </p:spPr>
      </p:pic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09853"/>
          </a:xfrm>
        </p:spPr>
        <p:txBody>
          <a:bodyPr lIns="0" tIns="0" rIns="0" bIns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9"/>
          <p:cNvSpPr>
            <a:spLocks noGrp="1"/>
          </p:cNvSpPr>
          <p:nvPr>
            <p:ph type="body" idx="10"/>
          </p:nvPr>
        </p:nvSpPr>
        <p:spPr>
          <a:xfrm>
            <a:off x="1767886" y="692032"/>
            <a:ext cx="6918914" cy="436202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b="1"/>
            </a:lvl1pPr>
          </a:lstStyle>
          <a:p>
            <a:pPr lvl="0"/>
            <a:r>
              <a:rPr lang="en-US" sz="1600">
                <a:latin typeface="Arial Narrow"/>
              </a:rPr>
              <a:t>Click to edit Master text styles</a:t>
            </a:r>
          </a:p>
        </p:txBody>
      </p:sp>
      <p:pic>
        <p:nvPicPr>
          <p:cNvPr id="19" name="Afbeelding 29" descr="gradient.png">
            <a:extLst>
              <a:ext uri="{FF2B5EF4-FFF2-40B4-BE49-F238E27FC236}">
                <a16:creationId xmlns:a16="http://schemas.microsoft.com/office/drawing/2014/main" xmlns="" id="{227DEB0D-94C6-0145-BBEA-886087CA74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156"/>
            <a:ext cx="9144000" cy="910344"/>
          </a:xfrm>
          <a:prstGeom prst="rect">
            <a:avLst/>
          </a:prstGeom>
        </p:spPr>
      </p:pic>
      <p:pic>
        <p:nvPicPr>
          <p:cNvPr id="20" name="Afbeelding 25" descr="P&amp;o logo.png">
            <a:extLst>
              <a:ext uri="{FF2B5EF4-FFF2-40B4-BE49-F238E27FC236}">
                <a16:creationId xmlns:a16="http://schemas.microsoft.com/office/drawing/2014/main" xmlns="" id="{D2C2F4F0-4992-0D48-BC85-8BBAE738BC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72" y="4302919"/>
            <a:ext cx="1386288" cy="504671"/>
          </a:xfrm>
          <a:prstGeom prst="rect">
            <a:avLst/>
          </a:prstGeom>
        </p:spPr>
      </p:pic>
      <p:pic>
        <p:nvPicPr>
          <p:cNvPr id="21" name="Afbeelding 8" descr="The_Sense_png.png">
            <a:extLst>
              <a:ext uri="{FF2B5EF4-FFF2-40B4-BE49-F238E27FC236}">
                <a16:creationId xmlns:a16="http://schemas.microsoft.com/office/drawing/2014/main" xmlns="" id="{4C71248B-342F-C640-BE57-AF78FF9D4C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7" y="4475302"/>
            <a:ext cx="2040963" cy="51087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xmlns="" id="{273E922F-C8D0-0246-B7B0-6D3BECDBA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3499" y="4501423"/>
            <a:ext cx="49579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5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67886" y="282179"/>
            <a:ext cx="6918914" cy="42902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/>
              <a:t>Clik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tekst</a:t>
            </a:r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4594623"/>
            <a:ext cx="8229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2" r:id="rId4"/>
    <p:sldLayoutId id="2147483653" r:id="rId5"/>
    <p:sldLayoutId id="2147483656" r:id="rId6"/>
    <p:sldLayoutId id="2147483659" r:id="rId7"/>
    <p:sldLayoutId id="2147483660" r:id="rId8"/>
    <p:sldLayoutId id="2147483663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C4111A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 baseline="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Arial Narrow" charset="0"/>
          <a:ea typeface="Arial Narrow" charset="0"/>
          <a:cs typeface="Arial Narrow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9DC4D-8DE7-42C6-B1E2-89E27F14B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Tractor and Trailer Operations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42C8B49-9648-400B-A7EA-6A41EFD5A7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P&amp;O Ferrymasters </a:t>
            </a:r>
          </a:p>
          <a:p>
            <a:pPr marL="342900" indent="-342900"/>
            <a:r>
              <a:rPr lang="en-GB" dirty="0">
                <a:solidFill>
                  <a:srgbClr val="333399"/>
                </a:solidFill>
              </a:rPr>
              <a:t>Driver Training Programme 2019 v1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1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AFF66472-0EB9-47E6-A9CD-5BB7720C16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How to fold and roll a trailer sheet</a:t>
            </a:r>
            <a:endParaRPr lang="en-GB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5" y="818662"/>
            <a:ext cx="3822331" cy="1966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16" y="818662"/>
            <a:ext cx="3840000" cy="1966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5" y="2880512"/>
            <a:ext cx="3822331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16" y="2933502"/>
            <a:ext cx="3840000" cy="21051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5556" y="2386825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Lay sheet out on floor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6216" y="2386825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Take left side and fold 2/3rds over…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76" y="4797032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Then fold sheet back on itself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88362" y="476168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Make neat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556" y="971084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4028" y="971083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2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556" y="3255367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90830" y="3042979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338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AFF66472-0EB9-47E6-A9CD-5BB7720C16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How to fol</a:t>
            </a:r>
            <a:r>
              <a:rPr lang="en-GB" sz="22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d and roll a sheet</a:t>
            </a:r>
            <a:endParaRPr lang="en-GB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36667"/>
            <a:ext cx="3840000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21129"/>
            <a:ext cx="384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09607"/>
            <a:ext cx="38400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09607"/>
            <a:ext cx="3840000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2478678"/>
            <a:ext cx="3348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Take right side and fold over inwards…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5066" y="2519908"/>
            <a:ext cx="3459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 smtClean="0"/>
              <a:t>Fold </a:t>
            </a:r>
            <a:r>
              <a:rPr lang="en-GB" sz="1200" dirty="0"/>
              <a:t>over the top of first folds…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4813131"/>
            <a:ext cx="3492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Then fold sheet back over on itself.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4737" y="4782934"/>
            <a:ext cx="1969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Make neat.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568" y="823074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8024" y="751066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6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3055322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7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3055322"/>
            <a:ext cx="36004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8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AFF66472-0EB9-47E6-A9CD-5BB7720C16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62178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How to fold and roll a sheet</a:t>
            </a:r>
            <a:endParaRPr lang="en-GB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0732"/>
            <a:ext cx="3840000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600976"/>
            <a:ext cx="384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45906"/>
            <a:ext cx="38400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2845906"/>
            <a:ext cx="3840000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2396048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Take bottom end and fold into middle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32" y="240533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Lay folded end flat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84" y="4658493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Take top end and fold into the middle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4048" y="4658493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Make neat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3568" y="770061"/>
            <a:ext cx="36004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9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740444"/>
            <a:ext cx="5040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10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3034247"/>
            <a:ext cx="5040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11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6016" y="3034247"/>
            <a:ext cx="5040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12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AFF66472-0EB9-47E6-A9CD-5BB7720C16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How to fold and roll a sheet</a:t>
            </a:r>
            <a:endParaRPr lang="en-GB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3" y="635945"/>
            <a:ext cx="3840000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610543"/>
            <a:ext cx="3840000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3" y="2910860"/>
            <a:ext cx="38400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2910860"/>
            <a:ext cx="3840000" cy="21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2477956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Fold top left corner inwards and push flat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247795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Fold top right corner inwards and push flat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407" y="4596385"/>
            <a:ext cx="3917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Take edge in both hands and roll keeping roll tight and neat…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4740401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Keep rolling tightly to the end.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8024" y="822352"/>
            <a:ext cx="5040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14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3116155"/>
            <a:ext cx="5040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15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6016" y="3116155"/>
            <a:ext cx="5040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16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68" y="811899"/>
            <a:ext cx="5040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13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AFF66472-0EB9-47E6-A9CD-5BB7720C16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How to fold and roll a sheet</a:t>
            </a:r>
            <a:endParaRPr lang="en-GB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477956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Fold top left corner inwards and push flat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247795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Fold top right corner inwards and push flat</a:t>
            </a:r>
          </a:p>
        </p:txBody>
      </p:sp>
      <p:pic>
        <p:nvPicPr>
          <p:cNvPr id="2" name="Capping Shee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56914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1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AFF66472-0EB9-47E6-A9CD-5BB7720C163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68475" y="282575"/>
            <a:ext cx="6918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And how not to……</a:t>
            </a:r>
            <a:endParaRPr lang="en-GB" sz="22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477956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Fold top left corner inwards and push flat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16" y="2477956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GB" sz="1200" dirty="0"/>
              <a:t>Fold top right corner inwards and push flat</a:t>
            </a:r>
          </a:p>
        </p:txBody>
      </p:sp>
      <p:pic>
        <p:nvPicPr>
          <p:cNvPr id="2" name="Sheeting Tubes f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85750"/>
            <a:ext cx="7620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975083"/>
      </p:ext>
    </p:extLst>
  </p:cSld>
  <p:clrMapOvr>
    <a:masterClrMapping/>
  </p:clrMapOvr>
</p:sld>
</file>

<file path=ppt/theme/theme1.xml><?xml version="1.0" encoding="utf-8"?>
<a:theme xmlns:a="http://schemas.openxmlformats.org/drawingml/2006/main" name="POFM Powerpoint P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2" id="{F417BFA1-6246-E044-B146-FE9D3E763786}" vid="{7E78F0B3-5931-4849-82DC-6FF2064029B2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POFM Powerpoint Pro</Template>
  <TotalTime>3524</TotalTime>
  <Words>205</Words>
  <Application>Microsoft Office PowerPoint</Application>
  <PresentationFormat>On-screen Show (16:9)</PresentationFormat>
  <Paragraphs>45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POFM Powerpoint Pro</vt:lpstr>
      <vt:lpstr>Tractor and Trailer Operations  </vt:lpstr>
      <vt:lpstr>How to fold and roll a trailer sheet</vt:lpstr>
      <vt:lpstr>How to fold and roll a sheet</vt:lpstr>
      <vt:lpstr>How to fold and roll a sheet</vt:lpstr>
      <vt:lpstr>How to fold and roll a sheet</vt:lpstr>
      <vt:lpstr>How to fold and roll a sheet</vt:lpstr>
      <vt:lpstr>And how not to……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Klinkenberg, Mira</dc:creator>
  <cp:lastModifiedBy>Reynolds, Claire</cp:lastModifiedBy>
  <cp:revision>232</cp:revision>
  <dcterms:created xsi:type="dcterms:W3CDTF">2017-01-06T08:26:31Z</dcterms:created>
  <dcterms:modified xsi:type="dcterms:W3CDTF">2019-07-04T15:40:02Z</dcterms:modified>
</cp:coreProperties>
</file>